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307" r:id="rId3"/>
    <p:sldId id="293" r:id="rId4"/>
    <p:sldId id="264" r:id="rId5"/>
    <p:sldId id="308" r:id="rId6"/>
    <p:sldId id="302" r:id="rId7"/>
    <p:sldId id="296" r:id="rId8"/>
    <p:sldId id="310" r:id="rId9"/>
    <p:sldId id="306" r:id="rId10"/>
    <p:sldId id="311" r:id="rId11"/>
    <p:sldId id="312" r:id="rId12"/>
    <p:sldId id="314" r:id="rId13"/>
    <p:sldId id="313" r:id="rId14"/>
    <p:sldId id="316" r:id="rId15"/>
    <p:sldId id="315" r:id="rId16"/>
    <p:sldId id="317" r:id="rId17"/>
    <p:sldId id="318" r:id="rId18"/>
    <p:sldId id="309" r:id="rId19"/>
    <p:sldId id="323" r:id="rId20"/>
    <p:sldId id="321" r:id="rId21"/>
    <p:sldId id="322" r:id="rId22"/>
    <p:sldId id="320" r:id="rId23"/>
    <p:sldId id="303" r:id="rId24"/>
    <p:sldId id="319" r:id="rId25"/>
    <p:sldId id="299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AC52-5C3B-CB45-B8F4-8FEDEFFAE5DB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215F-9508-ED41-8740-D267076E3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fister/SEAC4RS/usa/wvsatpngs/br_20130820/sci_team_movi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 Brief, </a:t>
            </a:r>
            <a:r>
              <a:rPr lang="en-US" dirty="0" smtClean="0"/>
              <a:t>20130820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Lenny Pfister</a:t>
            </a:r>
          </a:p>
          <a:p>
            <a:r>
              <a:rPr lang="en-US" dirty="0" smtClean="0"/>
              <a:t>Nick Heath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834"/>
            <a:ext cx="7309399" cy="6091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6" y="340306"/>
            <a:ext cx="463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Convection in the West and in Northern Mexico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029"/>
            <a:ext cx="7635942" cy="60379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94715" y="1168341"/>
            <a:ext cx="2898291" cy="1880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2611" y="245928"/>
            <a:ext cx="6635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Outflow from Mexican convection at 100mb going around anticyclone into US.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394" y="2597064"/>
            <a:ext cx="7869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500mb pattern shows current trough lifting and moving, and then replaced by</a:t>
            </a:r>
          </a:p>
          <a:p>
            <a:r>
              <a:rPr lang="en-US" dirty="0" smtClean="0"/>
              <a:t>  a longer and deeper trough.  This is accompanied by a front, which will penetrate</a:t>
            </a:r>
          </a:p>
          <a:p>
            <a:r>
              <a:rPr lang="en-US" dirty="0" smtClean="0"/>
              <a:t>  beyond the Ohio valley and affect SEUS, especially east of the Mississippi.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9144003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877" y="6480449"/>
            <a:ext cx="766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wave, “old” trough that has been over us, retracted to Ohio valley on Wed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30" y="6488668"/>
            <a:ext cx="84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Trough retracting further and moving east, Note stronger trough rotating around HB 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137997" y="3154838"/>
            <a:ext cx="5112794" cy="1554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33" y="649673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Trough amplifies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2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690" y="6488590"/>
            <a:ext cx="216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amplification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WAT_wed-fr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00463"/>
            <a:ext cx="9144000" cy="4902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83" y="200526"/>
            <a:ext cx="839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Wednesday 7 PM – Friday 7 PM: </a:t>
            </a:r>
            <a:r>
              <a:rPr lang="en-US" sz="2000" dirty="0" err="1" smtClean="0"/>
              <a:t>Precipitable</a:t>
            </a:r>
            <a:r>
              <a:rPr lang="en-US" sz="2000" dirty="0" smtClean="0"/>
              <a:t> water, MSLP, and 850 </a:t>
            </a:r>
            <a:r>
              <a:rPr lang="en-US" sz="2000" dirty="0" err="1" smtClean="0"/>
              <a:t>hPa</a:t>
            </a:r>
            <a:r>
              <a:rPr lang="en-US" sz="2000" dirty="0" smtClean="0"/>
              <a:t> </a:t>
            </a:r>
            <a:r>
              <a:rPr lang="en-US" sz="2000" dirty="0" smtClean="0"/>
              <a:t>winds</a:t>
            </a:r>
          </a:p>
          <a:p>
            <a:r>
              <a:rPr lang="en-US" sz="2000" dirty="0" smtClean="0"/>
              <a:t>  Surface features as east coast trough amplifies.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683" y="908412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Interpretation:  Wind does shift to northerlies in Alabama, but basic air mass does not</a:t>
            </a:r>
          </a:p>
          <a:p>
            <a:r>
              <a:rPr lang="en-US" dirty="0" smtClean="0"/>
              <a:t>  change much.  Not ideal “stagnant” situation, but temps in AR and AL will still be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2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1.42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99" y="1514304"/>
            <a:ext cx="6489301" cy="534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772" y="390781"/>
            <a:ext cx="7169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200mb streamlines for Friday.  This looks very favorable for a flight into the</a:t>
            </a:r>
          </a:p>
          <a:p>
            <a:r>
              <a:rPr lang="en-US" dirty="0" smtClean="0"/>
              <a:t>  anticyclone.  Also, western convection (US and Mexico) has been very</a:t>
            </a:r>
          </a:p>
          <a:p>
            <a:r>
              <a:rPr lang="en-US" dirty="0" smtClean="0"/>
              <a:t>  active.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i_team_movi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Monday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-ens_mean_12z_Mond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4741" cy="3940373"/>
          </a:xfrm>
          <a:prstGeom prst="rect">
            <a:avLst/>
          </a:prstGeom>
        </p:spPr>
      </p:pic>
      <p:pic>
        <p:nvPicPr>
          <p:cNvPr id="4" name="Picture 3" descr="gefs-spag_namer_12z_Monda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68" y="2702900"/>
            <a:ext cx="5540132" cy="4155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033" y="4062492"/>
            <a:ext cx="2929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range forecast.  Ridge</a:t>
            </a:r>
          </a:p>
          <a:p>
            <a:r>
              <a:rPr lang="en-US" dirty="0" smtClean="0"/>
              <a:t>  over central US, displaced</a:t>
            </a:r>
          </a:p>
          <a:p>
            <a:r>
              <a:rPr lang="en-US" dirty="0" smtClean="0"/>
              <a:t>  eastward relative to </a:t>
            </a:r>
            <a:r>
              <a:rPr lang="en-US" dirty="0" err="1" smtClean="0"/>
              <a:t>climo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Suggests diurnal convection</a:t>
            </a:r>
          </a:p>
          <a:p>
            <a:r>
              <a:rPr lang="en-US" dirty="0" smtClean="0"/>
              <a:t>  in our region, fairly stagnant</a:t>
            </a:r>
          </a:p>
          <a:p>
            <a:r>
              <a:rPr lang="en-US" dirty="0" smtClean="0"/>
              <a:t>  conditions.  Smoke might</a:t>
            </a:r>
          </a:p>
          <a:p>
            <a:r>
              <a:rPr lang="en-US" dirty="0" smtClean="0"/>
              <a:t>  be hard to get to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Landing/TO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8970" cy="493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32475"/>
            <a:ext cx="7732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surge of moisture approaching hitting us now.  Expect dry slot to be over us</a:t>
            </a:r>
          </a:p>
          <a:p>
            <a:r>
              <a:rPr lang="en-US" dirty="0" smtClean="0"/>
              <a:t>  sometime tomorrow.  Then following moist area on Thursday.  Houston office</a:t>
            </a:r>
          </a:p>
          <a:p>
            <a:r>
              <a:rPr lang="en-US" dirty="0" smtClean="0"/>
              <a:t>  raises chances of </a:t>
            </a:r>
            <a:r>
              <a:rPr lang="en-US" dirty="0" err="1" smtClean="0"/>
              <a:t>precip</a:t>
            </a:r>
            <a:r>
              <a:rPr lang="en-US" dirty="0" smtClean="0"/>
              <a:t> on Thursday, probably because of this.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0_rel_vort_1500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3290" y="2012497"/>
            <a:ext cx="6840709" cy="4845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420" y="147053"/>
            <a:ext cx="89835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850 </a:t>
            </a:r>
            <a:r>
              <a:rPr lang="en-US" sz="3200" dirty="0" err="1" smtClean="0"/>
              <a:t>hPa</a:t>
            </a:r>
            <a:r>
              <a:rPr lang="en-US" sz="3200" dirty="0" smtClean="0"/>
              <a:t> relative </a:t>
            </a:r>
            <a:r>
              <a:rPr lang="en-US" sz="3200" dirty="0" err="1" smtClean="0"/>
              <a:t>vorticity</a:t>
            </a:r>
            <a:r>
              <a:rPr lang="en-US" sz="3200" dirty="0" smtClean="0"/>
              <a:t> at 10 AM CDT this morning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502526" y="4384841"/>
            <a:ext cx="427790" cy="89568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82716" y="4384841"/>
            <a:ext cx="427790" cy="89568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7579" y="3862137"/>
            <a:ext cx="2652294" cy="862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579" y="4502030"/>
            <a:ext cx="17566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Affecting us now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4189" y="4724400"/>
            <a:ext cx="1550737" cy="260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179360"/>
            <a:ext cx="2303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May affect us Wed night and Thurs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0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Landing/TO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54062"/>
            <a:ext cx="7237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Forecast points to an upcoming wet period</a:t>
            </a:r>
          </a:p>
          <a:p>
            <a:endParaRPr lang="en-US" sz="1600" dirty="0" smtClean="0"/>
          </a:p>
          <a:p>
            <a:r>
              <a:rPr lang="en-US" sz="1600" dirty="0" smtClean="0"/>
              <a:t>Today, an EFD lightning warning occurred about an hour ago.</a:t>
            </a:r>
          </a:p>
          <a:p>
            <a:endParaRPr lang="en-US" sz="1600" dirty="0" smtClean="0"/>
          </a:p>
          <a:p>
            <a:r>
              <a:rPr lang="en-US" sz="1600" dirty="0" smtClean="0"/>
              <a:t>Enhanced moisture will amplify the typical diurnal cycle of weather hazards</a:t>
            </a:r>
          </a:p>
          <a:p>
            <a:endParaRPr lang="en-US" sz="1600" dirty="0" smtClean="0"/>
          </a:p>
          <a:p>
            <a:r>
              <a:rPr lang="en-US" sz="1600" dirty="0" smtClean="0"/>
              <a:t>Weak tropical waves can interfere with this (e.g., showers south of us today)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5" name="Picture 4" descr="Diurnal_ellington_0810-0908_nat.eps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80784" y="3069258"/>
            <a:ext cx="5163216" cy="378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086" y="221923"/>
            <a:ext cx="7772400" cy="104796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9886"/>
            <a:ext cx="6400800" cy="5067213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000" dirty="0" smtClean="0"/>
              <a:t>Northern AL looks reasonable for convective development tomorrow afternoon.  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Expect AR surface temps to be around 87-88 tomorrow.  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Convective outflow (fresh) at 45kft expected off the Gulf Coast tomorrow afternoon.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Trough development off US east coast for Friday.  Will affect our weather – AR and AL still warm.  AL </a:t>
            </a:r>
            <a:r>
              <a:rPr lang="en-US" sz="2000" dirty="0" smtClean="0"/>
              <a:t>has weak winds, but not stagnant.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NAM conditions favorable for Friday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Long range forecast (Monday) indicates ridge over central US, east of </a:t>
            </a:r>
            <a:r>
              <a:rPr lang="en-US" sz="2000" dirty="0" err="1" smtClean="0"/>
              <a:t>climo</a:t>
            </a:r>
            <a:r>
              <a:rPr lang="en-US" sz="2000" dirty="0" smtClean="0"/>
              <a:t> position.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We are in for a wet period in Houston for the next 5 days.  Expect amplification of the diurnal cycle of T-storms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Tomorrow’s flight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r>
              <a:rPr lang="en-US" dirty="0" smtClean="0"/>
              <a:t>Surface temperatures</a:t>
            </a:r>
          </a:p>
          <a:p>
            <a:pPr lvl="1"/>
            <a:r>
              <a:rPr lang="en-US" dirty="0" smtClean="0"/>
              <a:t>Convective outflow</a:t>
            </a:r>
          </a:p>
          <a:p>
            <a:r>
              <a:rPr lang="en-US" dirty="0" smtClean="0"/>
              <a:t>Friday’s flight</a:t>
            </a:r>
          </a:p>
          <a:p>
            <a:pPr lvl="1"/>
            <a:r>
              <a:rPr lang="en-US" dirty="0" smtClean="0"/>
              <a:t>East Coast trough and frontal approach</a:t>
            </a:r>
          </a:p>
          <a:p>
            <a:pPr lvl="1"/>
            <a:r>
              <a:rPr lang="en-US" dirty="0" smtClean="0"/>
              <a:t>Upper level flow</a:t>
            </a:r>
          </a:p>
          <a:p>
            <a:r>
              <a:rPr lang="en-US" dirty="0" smtClean="0"/>
              <a:t>Ellington Weather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90" y="5367635"/>
            <a:ext cx="904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500mb pattern tomorrow.  Most of the flow is near Canadian border.  With moisture supply at</a:t>
            </a:r>
          </a:p>
          <a:p>
            <a:r>
              <a:rPr lang="en-US" dirty="0" smtClean="0"/>
              <a:t>  low levels from the Gulf, big convective systems are propagating west-east in</a:t>
            </a:r>
          </a:p>
          <a:p>
            <a:r>
              <a:rPr lang="en-US" dirty="0" smtClean="0"/>
              <a:t>  southern Canada.</a:t>
            </a:r>
          </a:p>
          <a:p>
            <a:pPr>
              <a:buFont typeface="Arial"/>
              <a:buChar char="•"/>
            </a:pPr>
            <a:r>
              <a:rPr lang="en-US" dirty="0" smtClean="0"/>
              <a:t> Trough retracting somewhat, but SW-NE flow is still expected to play a role in organizing the </a:t>
            </a:r>
          </a:p>
          <a:p>
            <a:r>
              <a:rPr lang="en-US" dirty="0" smtClean="0"/>
              <a:t>   convection in SE.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286"/>
          <a:stretch>
            <a:fillRect/>
          </a:stretch>
        </p:blipFill>
        <p:spPr>
          <a:xfrm>
            <a:off x="-1" y="0"/>
            <a:ext cx="7636899" cy="536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5" y="3198754"/>
            <a:ext cx="4878996" cy="365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67687" cy="3800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7687" y="407376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871" y="6206497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363" y="4145653"/>
            <a:ext cx="41356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Morning convection off the coast </a:t>
            </a:r>
          </a:p>
          <a:p>
            <a:r>
              <a:rPr lang="en-US" dirty="0" smtClean="0"/>
              <a:t>  expected.  In the afternoon, expect</a:t>
            </a:r>
          </a:p>
          <a:p>
            <a:r>
              <a:rPr lang="en-US" dirty="0" smtClean="0"/>
              <a:t>  convection in Northern AL.  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model is displacing convection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 further east than the others.  Still, expect</a:t>
            </a:r>
          </a:p>
          <a:p>
            <a:r>
              <a:rPr lang="en-US" dirty="0" smtClean="0"/>
              <a:t>  no rain over Arkansas.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38316" cy="3328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93" y="280741"/>
            <a:ext cx="13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WRF-ARW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27439" y="3436051"/>
            <a:ext cx="4438316" cy="3328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0904" y="3777735"/>
            <a:ext cx="13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NAM-hires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117" y="0"/>
            <a:ext cx="4631883" cy="3473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893" y="4147067"/>
            <a:ext cx="40566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High resolution models have variations,</a:t>
            </a:r>
          </a:p>
          <a:p>
            <a:r>
              <a:rPr lang="en-US" dirty="0" smtClean="0"/>
              <a:t>  but all show similar SW-NE organization.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Very little west of the Mississippi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Very little over the coast at this time.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893" y="3473912"/>
            <a:ext cx="174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PM convection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0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29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Temperature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1700"/>
            <a:ext cx="8636000" cy="241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2500" y="3657600"/>
            <a:ext cx="20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Poplar Bluff (SE MO)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59698"/>
          <a:stretch>
            <a:fillRect/>
          </a:stretch>
        </p:blipFill>
        <p:spPr>
          <a:xfrm>
            <a:off x="209694" y="4026932"/>
            <a:ext cx="8934306" cy="270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50841"/>
            <a:ext cx="6848592" cy="570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370" y="197556"/>
            <a:ext cx="416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 outflow for tomorrow (recent)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323629" y="3979333"/>
            <a:ext cx="1298222" cy="865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2" y="259241"/>
            <a:ext cx="7680589" cy="62705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2158" y="2979704"/>
            <a:ext cx="3907519" cy="415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658</Words>
  <Application>Microsoft Macintosh PowerPoint</Application>
  <PresentationFormat>On-screen Show (4:3)</PresentationFormat>
  <Paragraphs>88</Paragraphs>
  <Slides>26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Met Brief, 20130820</vt:lpstr>
      <vt:lpstr>Slide 2</vt:lpstr>
      <vt:lpstr>Outline</vt:lpstr>
      <vt:lpstr>Slide 4</vt:lpstr>
      <vt:lpstr>Slide 5</vt:lpstr>
      <vt:lpstr>Slide 6</vt:lpstr>
      <vt:lpstr>Surface Temperature</vt:lpstr>
      <vt:lpstr>Slide 8</vt:lpstr>
      <vt:lpstr>Slide 9</vt:lpstr>
      <vt:lpstr>Slide 10</vt:lpstr>
      <vt:lpstr>Slide 11</vt:lpstr>
      <vt:lpstr>Friday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Next Monday</vt:lpstr>
      <vt:lpstr>Slide 21</vt:lpstr>
      <vt:lpstr>Landing/TO</vt:lpstr>
      <vt:lpstr>Slide 23</vt:lpstr>
      <vt:lpstr>Slide 24</vt:lpstr>
      <vt:lpstr>Landing/TO</vt:lpstr>
      <vt:lpstr>Summary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Brief, 20130819</dc:title>
  <dc:creator>Lenny Pfister</dc:creator>
  <cp:lastModifiedBy>Lenny Pfister</cp:lastModifiedBy>
  <cp:revision>9</cp:revision>
  <dcterms:created xsi:type="dcterms:W3CDTF">2013-08-20T11:12:44Z</dcterms:created>
  <dcterms:modified xsi:type="dcterms:W3CDTF">2013-08-20T18:50:40Z</dcterms:modified>
</cp:coreProperties>
</file>