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6" r:id="rId3"/>
    <p:sldId id="264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82" r:id="rId12"/>
    <p:sldId id="283" r:id="rId13"/>
    <p:sldId id="266" r:id="rId14"/>
    <p:sldId id="284" r:id="rId15"/>
    <p:sldId id="267" r:id="rId16"/>
    <p:sldId id="268" r:id="rId17"/>
    <p:sldId id="269" r:id="rId18"/>
    <p:sldId id="270" r:id="rId19"/>
    <p:sldId id="271" r:id="rId20"/>
    <p:sldId id="273" r:id="rId21"/>
    <p:sldId id="280" r:id="rId22"/>
    <p:sldId id="285" r:id="rId23"/>
    <p:sldId id="274" r:id="rId24"/>
    <p:sldId id="275" r:id="rId25"/>
    <p:sldId id="276" r:id="rId26"/>
    <p:sldId id="277" r:id="rId27"/>
    <p:sldId id="278" r:id="rId28"/>
    <p:sldId id="288" r:id="rId29"/>
    <p:sldId id="279" r:id="rId30"/>
    <p:sldId id="281" r:id="rId31"/>
    <p:sldId id="287" r:id="rId32"/>
    <p:sldId id="286" r:id="rId33"/>
    <p:sldId id="289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128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C7E4-73D3-7845-81D8-95FF9C1FCC9F}" type="datetimeFigureOut">
              <a:rPr lang="en-US" smtClean="0"/>
              <a:t>9/5/13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EFE6-0F13-AC40-B510-4C9201E35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595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C7E4-73D3-7845-81D8-95FF9C1FCC9F}" type="datetimeFigureOut">
              <a:rPr lang="en-US" smtClean="0"/>
              <a:t>9/5/13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EFE6-0F13-AC40-B510-4C9201E35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06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C7E4-73D3-7845-81D8-95FF9C1FCC9F}" type="datetimeFigureOut">
              <a:rPr lang="en-US" smtClean="0"/>
              <a:t>9/5/13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EFE6-0F13-AC40-B510-4C9201E35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98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C7E4-73D3-7845-81D8-95FF9C1FCC9F}" type="datetimeFigureOut">
              <a:rPr lang="en-US" smtClean="0"/>
              <a:t>9/5/13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EFE6-0F13-AC40-B510-4C9201E35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1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C7E4-73D3-7845-81D8-95FF9C1FCC9F}" type="datetimeFigureOut">
              <a:rPr lang="en-US" smtClean="0"/>
              <a:t>9/5/13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EFE6-0F13-AC40-B510-4C9201E35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27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C7E4-73D3-7845-81D8-95FF9C1FCC9F}" type="datetimeFigureOut">
              <a:rPr lang="en-US" smtClean="0"/>
              <a:t>9/5/13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EFE6-0F13-AC40-B510-4C9201E35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486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C7E4-73D3-7845-81D8-95FF9C1FCC9F}" type="datetimeFigureOut">
              <a:rPr lang="en-US" smtClean="0"/>
              <a:t>9/5/13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EFE6-0F13-AC40-B510-4C9201E35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10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C7E4-73D3-7845-81D8-95FF9C1FCC9F}" type="datetimeFigureOut">
              <a:rPr lang="en-US" smtClean="0"/>
              <a:t>9/5/13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EFE6-0F13-AC40-B510-4C9201E35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05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C7E4-73D3-7845-81D8-95FF9C1FCC9F}" type="datetimeFigureOut">
              <a:rPr lang="en-US" smtClean="0"/>
              <a:t>9/5/13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EFE6-0F13-AC40-B510-4C9201E35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11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C7E4-73D3-7845-81D8-95FF9C1FCC9F}" type="datetimeFigureOut">
              <a:rPr lang="en-US" smtClean="0"/>
              <a:t>9/5/13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EFE6-0F13-AC40-B510-4C9201E35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704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0C7E4-73D3-7845-81D8-95FF9C1FCC9F}" type="datetimeFigureOut">
              <a:rPr lang="en-US" smtClean="0"/>
              <a:t>9/5/13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AEFE6-0F13-AC40-B510-4C9201E35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577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0C7E4-73D3-7845-81D8-95FF9C1FCC9F}" type="datetimeFigureOut">
              <a:rPr lang="en-US" smtClean="0"/>
              <a:t>9/5/13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AEFE6-0F13-AC40-B510-4C9201E35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923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/>
          <a:lstStyle/>
          <a:p>
            <a:r>
              <a:rPr lang="en-US" dirty="0" smtClean="0"/>
              <a:t>Weather Brief	</a:t>
            </a:r>
            <a:br>
              <a:rPr lang="en-US" dirty="0" smtClean="0"/>
            </a:br>
            <a:r>
              <a:rPr lang="en-US" dirty="0" smtClean="0"/>
              <a:t>05 September 2013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72928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Nick Heath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Lenny </a:t>
            </a:r>
            <a:r>
              <a:rPr lang="en-US" b="1" dirty="0" err="1" smtClean="0">
                <a:solidFill>
                  <a:schemeClr val="tx1"/>
                </a:solidFill>
              </a:rPr>
              <a:t>Pfister</a:t>
            </a:r>
            <a:endParaRPr lang="en-US" b="1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Tristan Hall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Jim </a:t>
            </a:r>
            <a:r>
              <a:rPr lang="en-US" b="1" dirty="0" err="1" smtClean="0">
                <a:solidFill>
                  <a:schemeClr val="tx1"/>
                </a:solidFill>
              </a:rPr>
              <a:t>Bresch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SEAC4RS 2013 final_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44" y="3208661"/>
            <a:ext cx="2634291" cy="2424001"/>
          </a:xfrm>
          <a:prstGeom prst="rect">
            <a:avLst/>
          </a:prstGeom>
        </p:spPr>
      </p:pic>
      <p:pic>
        <p:nvPicPr>
          <p:cNvPr id="5" name="Picture 4" descr="menuhea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973" y="3764610"/>
            <a:ext cx="2133498" cy="13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1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768" y="202650"/>
            <a:ext cx="8201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Evolution at the surface: 7 PM Friday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68" y="971600"/>
            <a:ext cx="8025912" cy="569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33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768" y="202650"/>
            <a:ext cx="8201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Evolution at the surface: 7 AM Saturday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69" y="971600"/>
            <a:ext cx="8025910" cy="569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93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768" y="202650"/>
            <a:ext cx="8201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Evolution at the surface: 7 AM Sunday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2" y="971600"/>
            <a:ext cx="7591503" cy="569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093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768" y="202650"/>
            <a:ext cx="8201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Evolution at the surface: 7 AM Monday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2" y="971600"/>
            <a:ext cx="7591504" cy="569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33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3159" y="2613206"/>
            <a:ext cx="4505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Tomorrow’s Flight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117596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0465" y="121590"/>
            <a:ext cx="793133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Friday’s Flight: Takeoff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3440"/>
            <a:ext cx="9144000" cy="473202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999440" y="3445043"/>
            <a:ext cx="945815" cy="986228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84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rw-arw_eus_10am_Fri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06503" cy="3304877"/>
          </a:xfrm>
          <a:prstGeom prst="rect">
            <a:avLst/>
          </a:prstGeom>
        </p:spPr>
      </p:pic>
      <p:pic>
        <p:nvPicPr>
          <p:cNvPr id="3" name="Picture 2" descr="hrw-nmm_eus_10am_Fri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497" y="0"/>
            <a:ext cx="4406503" cy="3304877"/>
          </a:xfrm>
          <a:prstGeom prst="rect">
            <a:avLst/>
          </a:prstGeom>
        </p:spPr>
      </p:pic>
      <p:pic>
        <p:nvPicPr>
          <p:cNvPr id="4" name="Picture 3" descr="10am_Fri_Jim_WR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00" y="3304877"/>
            <a:ext cx="4013597" cy="3578835"/>
          </a:xfrm>
          <a:prstGeom prst="rect">
            <a:avLst/>
          </a:prstGeom>
        </p:spPr>
      </p:pic>
      <p:pic>
        <p:nvPicPr>
          <p:cNvPr id="5" name="Picture 4" descr="40_10am_Fri_max_db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503" y="3304877"/>
            <a:ext cx="4737497" cy="35531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8326" y="310729"/>
            <a:ext cx="2513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NCEP ARW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232775" y="310729"/>
            <a:ext cx="2513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NCEP NMM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75274" y="3729948"/>
            <a:ext cx="2513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NCAR WRF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421938" y="3666189"/>
            <a:ext cx="2513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FSU WRF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61400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612" y="121590"/>
            <a:ext cx="793133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In-flight: upper 80s/lower 90s over SEUS</a:t>
            </a:r>
            <a:endParaRPr lang="en-US" sz="3200" b="1" dirty="0"/>
          </a:p>
        </p:txBody>
      </p:sp>
      <p:pic>
        <p:nvPicPr>
          <p:cNvPr id="3" name="Picture 2" descr="MaxT2_conu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64" y="951080"/>
            <a:ext cx="7174679" cy="590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55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25RH_1PM_Fr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75" y="1472587"/>
            <a:ext cx="7494310" cy="52368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612" y="121590"/>
            <a:ext cx="79313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925 RH and Winds 1 PM Fri:  Moister regions generally have more low-level CU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684337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C_1PMfri_300_hcld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4" r="8802"/>
          <a:stretch/>
        </p:blipFill>
        <p:spPr>
          <a:xfrm>
            <a:off x="-27024" y="1894991"/>
            <a:ext cx="4944379" cy="4507265"/>
          </a:xfrm>
          <a:prstGeom prst="rect">
            <a:avLst/>
          </a:prstGeom>
        </p:spPr>
      </p:pic>
      <p:pic>
        <p:nvPicPr>
          <p:cNvPr id="3" name="Picture 2" descr="GFS_1PMfri_300_hcl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6" r="9125"/>
          <a:stretch/>
        </p:blipFill>
        <p:spPr>
          <a:xfrm>
            <a:off x="4175096" y="1894991"/>
            <a:ext cx="4968904" cy="45441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612" y="121590"/>
            <a:ext cx="839071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Few high clouds over region of interest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834877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62"/>
          <a:stretch/>
        </p:blipFill>
        <p:spPr>
          <a:xfrm>
            <a:off x="2728810" y="2837641"/>
            <a:ext cx="6415190" cy="4033297"/>
          </a:xfrm>
          <a:prstGeom prst="rect">
            <a:avLst/>
          </a:prstGeom>
        </p:spPr>
      </p:pic>
      <p:pic>
        <p:nvPicPr>
          <p:cNvPr id="5" name="Picture 4" descr="anvi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0604" y="590603"/>
            <a:ext cx="4667209" cy="348600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3486002" y="4444781"/>
            <a:ext cx="2661793" cy="5404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30410" y="642038"/>
            <a:ext cx="3418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Anvil “shield”</a:t>
            </a:r>
            <a:endParaRPr lang="en-US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725278" y="2751561"/>
            <a:ext cx="1418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10</a:t>
            </a:r>
            <a:r>
              <a:rPr lang="en-US" sz="2000" b="1" dirty="0" smtClean="0">
                <a:solidFill>
                  <a:schemeClr val="bg1"/>
                </a:solidFill>
              </a:rPr>
              <a:t>:00 </a:t>
            </a:r>
            <a:r>
              <a:rPr lang="en-US" sz="2000" b="1" dirty="0" smtClean="0">
                <a:solidFill>
                  <a:schemeClr val="bg1"/>
                </a:solidFill>
              </a:rPr>
              <a:t>AM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86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_pvu_1PM_fr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48" y="814417"/>
            <a:ext cx="6441325" cy="58409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9698" y="13510"/>
            <a:ext cx="74449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NAM Sampling: 200 </a:t>
            </a:r>
            <a:r>
              <a:rPr lang="en-US" sz="3200" b="1" dirty="0" err="1" smtClean="0"/>
              <a:t>hPa</a:t>
            </a:r>
            <a:r>
              <a:rPr lang="en-US" sz="3200" b="1" dirty="0" smtClean="0"/>
              <a:t> Potential </a:t>
            </a:r>
            <a:r>
              <a:rPr lang="en-US" sz="3200" b="1" dirty="0" err="1" smtClean="0"/>
              <a:t>Vorticity</a:t>
            </a:r>
            <a:endParaRPr lang="en-US" sz="3200" b="1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064000" y="2941053"/>
            <a:ext cx="975895" cy="1229894"/>
          </a:xfrm>
          <a:prstGeom prst="line">
            <a:avLst/>
          </a:prstGeom>
          <a:ln w="635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436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105" y="1283368"/>
            <a:ext cx="5574631" cy="55746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7789" y="187158"/>
            <a:ext cx="795421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NAM moisture reaching up to ~17 km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461481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-228600"/>
            <a:ext cx="91694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350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2372" y="202649"/>
            <a:ext cx="79583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000000"/>
                </a:solidFill>
              </a:rPr>
              <a:t>Landing Weather</a:t>
            </a:r>
          </a:p>
          <a:p>
            <a:r>
              <a:rPr lang="en-US" sz="3200" b="1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sz="3200" dirty="0" smtClean="0">
                <a:solidFill>
                  <a:srgbClr val="000000"/>
                </a:solidFill>
              </a:rPr>
              <a:t>20% chance of scattered storms with daytime heating and added moisture from tropical wave to the south</a:t>
            </a:r>
            <a:endParaRPr lang="en-US" sz="3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171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06502" cy="33048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497" y="0"/>
            <a:ext cx="4406502" cy="33048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86" y="3304877"/>
            <a:ext cx="3934625" cy="35788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503" y="3304877"/>
            <a:ext cx="4737497" cy="35531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8326" y="310729"/>
            <a:ext cx="2513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NCEP ARW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232775" y="310729"/>
            <a:ext cx="2513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NCEP NMM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75274" y="3729948"/>
            <a:ext cx="2513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NCAR WRF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421938" y="3666189"/>
            <a:ext cx="25131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FSU WRF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514577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82655" y="2749868"/>
            <a:ext cx="5913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Looking ahead to Monday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01716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fs_z500_vort_us_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7490"/>
            <a:ext cx="9144000" cy="49023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738" y="66150"/>
            <a:ext cx="773850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Anticyclone shifted southeast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185007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4_MAX_tem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768" y="1430068"/>
            <a:ext cx="6792495" cy="54279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948" y="26737"/>
            <a:ext cx="74061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Still hot in the southeast with UL anticyclone in place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97038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AY4_POP2_fill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822" y="1192246"/>
            <a:ext cx="6939547" cy="55454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33579" y="294105"/>
            <a:ext cx="453189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12 h POPs for Monday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2924757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_PV_1PM_Mond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74" y="1165415"/>
            <a:ext cx="6162842" cy="56925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789" y="133684"/>
            <a:ext cx="756652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NAM destroyed by Monday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75191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fc_ana_1PM_today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59" y="1053779"/>
            <a:ext cx="8175396" cy="58042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2140" y="121591"/>
            <a:ext cx="78772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Current Surface Analysis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741606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5851" y="160421"/>
            <a:ext cx="531394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Tropical Depression Gabrielle</a:t>
            </a:r>
            <a:endParaRPr lang="en-US" sz="3200" b="1" dirty="0"/>
          </a:p>
        </p:txBody>
      </p:sp>
      <p:pic>
        <p:nvPicPr>
          <p:cNvPr id="3" name="Picture 2" descr="Gabrielle_4-5Sep13_JUAlon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975" y="969488"/>
            <a:ext cx="6219658" cy="570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514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L_tracks_late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813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H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532" y="1276128"/>
            <a:ext cx="6855995" cy="55818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24527" y="197092"/>
            <a:ext cx="741947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We’re not giving up yet, Lenny!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570605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22843" y="187160"/>
            <a:ext cx="2285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Summary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67895" y="1524000"/>
            <a:ext cx="81814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Chance of storms for both takeoff and landing tomorrow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Southeast is hot, and remains hot through Monday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NAM anticyclone looks to breakdown by Monday</a:t>
            </a:r>
          </a:p>
          <a:p>
            <a:pPr marL="285750" indent="-285750">
              <a:buFont typeface="Arial"/>
              <a:buChar char="•"/>
            </a:pPr>
            <a:endParaRPr lang="en-US" sz="2400" dirty="0" smtClean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Tropics becoming a little more active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99380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2140" y="121591"/>
            <a:ext cx="78772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Current Analysis: 500 </a:t>
            </a:r>
            <a:r>
              <a:rPr lang="en-US" sz="3200" b="1" dirty="0" err="1" smtClean="0"/>
              <a:t>hPa</a:t>
            </a:r>
            <a:r>
              <a:rPr lang="en-US" sz="3200" b="1" dirty="0" smtClean="0"/>
              <a:t> and water vapor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77" y="918679"/>
            <a:ext cx="7221502" cy="577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3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768" y="202650"/>
            <a:ext cx="8201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Evolution at 500 </a:t>
            </a:r>
            <a:r>
              <a:rPr lang="en-US" sz="3200" b="1" dirty="0" err="1" smtClean="0"/>
              <a:t>hPa</a:t>
            </a:r>
            <a:r>
              <a:rPr lang="en-US" sz="3200" b="1" dirty="0" smtClean="0"/>
              <a:t>: 4 PM Friday</a:t>
            </a:r>
            <a:endParaRPr lang="en-US" sz="3200" b="1" dirty="0"/>
          </a:p>
        </p:txBody>
      </p:sp>
      <p:pic>
        <p:nvPicPr>
          <p:cNvPr id="4" name="Picture 3" descr="gfs_z500_vort_us_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869"/>
            <a:ext cx="9144000" cy="490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78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768" y="202650"/>
            <a:ext cx="8201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Evolution at 500 </a:t>
            </a:r>
            <a:r>
              <a:rPr lang="en-US" sz="3200" b="1" dirty="0" err="1" smtClean="0"/>
              <a:t>hPa</a:t>
            </a:r>
            <a:r>
              <a:rPr lang="en-US" sz="3200" b="1" dirty="0" smtClean="0"/>
              <a:t>: 4 PM Saturday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869"/>
            <a:ext cx="9143999" cy="490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887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768" y="202650"/>
            <a:ext cx="8201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Evolution at 500 </a:t>
            </a:r>
            <a:r>
              <a:rPr lang="en-US" sz="3200" b="1" dirty="0" err="1" smtClean="0"/>
              <a:t>hPa</a:t>
            </a:r>
            <a:r>
              <a:rPr lang="en-US" sz="3200" b="1" dirty="0" smtClean="0"/>
              <a:t>: 4 PM Sunday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869"/>
            <a:ext cx="9143999" cy="490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58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768" y="202650"/>
            <a:ext cx="8201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Evolution at 500 </a:t>
            </a:r>
            <a:r>
              <a:rPr lang="en-US" sz="3200" b="1" dirty="0" err="1" smtClean="0"/>
              <a:t>hPa</a:t>
            </a:r>
            <a:r>
              <a:rPr lang="en-US" sz="3200" b="1" dirty="0" smtClean="0"/>
              <a:t>: 4 PM Monday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94869"/>
            <a:ext cx="9143997" cy="490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77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768" y="202650"/>
            <a:ext cx="8201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Evolution at the surface: 7 AM Friday</a:t>
            </a:r>
            <a:endParaRPr lang="en-US" sz="3200" b="1" dirty="0"/>
          </a:p>
        </p:txBody>
      </p:sp>
      <p:pic>
        <p:nvPicPr>
          <p:cNvPr id="3" name="Picture 2" descr="Sfc_ana_7AM_Fri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68" y="971600"/>
            <a:ext cx="8025912" cy="569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56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263</Words>
  <Application>Microsoft Macintosh PowerPoint</Application>
  <PresentationFormat>On-screen Show (4:3)</PresentationFormat>
  <Paragraphs>51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Weather Brief  05 September 2013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Florida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 Heath</dc:creator>
  <cp:lastModifiedBy>Nicholas Heath</cp:lastModifiedBy>
  <cp:revision>22</cp:revision>
  <dcterms:created xsi:type="dcterms:W3CDTF">2013-09-05T00:25:34Z</dcterms:created>
  <dcterms:modified xsi:type="dcterms:W3CDTF">2013-09-05T18:47:16Z</dcterms:modified>
</cp:coreProperties>
</file>