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89" r:id="rId2"/>
    <p:sldId id="292" r:id="rId3"/>
    <p:sldId id="290" r:id="rId4"/>
    <p:sldId id="257" r:id="rId5"/>
    <p:sldId id="258" r:id="rId6"/>
    <p:sldId id="259" r:id="rId7"/>
    <p:sldId id="260" r:id="rId8"/>
    <p:sldId id="261" r:id="rId9"/>
    <p:sldId id="262" r:id="rId10"/>
    <p:sldId id="291" r:id="rId11"/>
    <p:sldId id="265" r:id="rId12"/>
    <p:sldId id="266" r:id="rId13"/>
    <p:sldId id="267" r:id="rId14"/>
    <p:sldId id="268" r:id="rId15"/>
    <p:sldId id="263" r:id="rId16"/>
    <p:sldId id="269" r:id="rId17"/>
    <p:sldId id="283" r:id="rId18"/>
    <p:sldId id="270" r:id="rId19"/>
    <p:sldId id="271" r:id="rId20"/>
    <p:sldId id="272" r:id="rId21"/>
    <p:sldId id="277" r:id="rId22"/>
    <p:sldId id="273" r:id="rId23"/>
    <p:sldId id="276" r:id="rId24"/>
    <p:sldId id="274" r:id="rId25"/>
    <p:sldId id="275" r:id="rId26"/>
    <p:sldId id="278" r:id="rId27"/>
    <p:sldId id="281" r:id="rId28"/>
    <p:sldId id="279" r:id="rId29"/>
    <p:sldId id="280" r:id="rId30"/>
    <p:sldId id="293" r:id="rId31"/>
    <p:sldId id="282" r:id="rId32"/>
    <p:sldId id="284" r:id="rId33"/>
    <p:sldId id="285" r:id="rId34"/>
    <p:sldId id="286" r:id="rId35"/>
    <p:sldId id="287" r:id="rId36"/>
    <p:sldId id="28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5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A721A-9D08-8244-964D-8E2E2C386C81}" type="datetimeFigureOut">
              <a:rPr lang="en-US" smtClean="0"/>
              <a:pPr/>
              <a:t>9/4/13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B6725-828C-1B47-892E-5BEB6BA776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fister/SEAC4RS/usa/wvsatpngs/br_20130904/wvmov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 Brief, 20130904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Lenny Pfister, Nick Heath, and SEAC4RS met team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at the surface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31.3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2250"/>
            <a:ext cx="8534400" cy="641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32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7650"/>
            <a:ext cx="8534400" cy="6362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32.1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32.2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222250"/>
            <a:ext cx="8521700" cy="641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32.4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5900"/>
            <a:ext cx="8534400" cy="6426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33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28600"/>
            <a:ext cx="8559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T/</a:t>
            </a:r>
            <a:r>
              <a:rPr lang="en-US" dirty="0" err="1" smtClean="0"/>
              <a:t>O,Landing</a:t>
            </a:r>
            <a:r>
              <a:rPr lang="en-US" dirty="0" smtClean="0"/>
              <a:t> for Friday, Monday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2095500"/>
            <a:ext cx="6985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Winds are </a:t>
            </a:r>
            <a:r>
              <a:rPr lang="en-US" dirty="0" err="1" smtClean="0"/>
              <a:t>progged</a:t>
            </a:r>
            <a:r>
              <a:rPr lang="en-US" dirty="0" smtClean="0"/>
              <a:t> to be southerly to easterly, always less than 10 knots,</a:t>
            </a:r>
          </a:p>
          <a:p>
            <a:r>
              <a:rPr lang="en-US" dirty="0" smtClean="0"/>
              <a:t>  T-storms excepted.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4 at 8.53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78800" cy="58741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31468"/>
            <a:ext cx="8544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Today, easterly wave is approaching Mexican coast, have 30% chance of T-storms this PM.</a:t>
            </a:r>
          </a:p>
          <a:p>
            <a:r>
              <a:rPr lang="en-US" dirty="0" smtClean="0"/>
              <a:t>  In fact, have convection east of us, slowly moving in our direction right now.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19300" y="635000"/>
            <a:ext cx="339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Precipitable</a:t>
            </a:r>
            <a:r>
              <a:rPr lang="en-US" dirty="0" smtClean="0">
                <a:solidFill>
                  <a:srgbClr val="FF0000"/>
                </a:solidFill>
              </a:rPr>
              <a:t> Water, This Afternoon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53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64600" cy="63739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373973"/>
            <a:ext cx="847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Friday, easterly wave comes ashore.  Probably OK because of high above us.  20% chance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vmov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54.2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66721" cy="629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567" y="6299200"/>
            <a:ext cx="883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Another easterly wave comes in next Tuesday.  Timing is tough this far out, but these models</a:t>
            </a:r>
          </a:p>
          <a:p>
            <a:r>
              <a:rPr lang="en-US" dirty="0" smtClean="0"/>
              <a:t>  are usually fast.  Should be OK  for Monday– 20% chance.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Friday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4648200" cy="3718560"/>
          </a:xfrm>
          <a:prstGeom prst="rect">
            <a:avLst/>
          </a:prstGeom>
        </p:spPr>
      </p:pic>
      <p:pic>
        <p:nvPicPr>
          <p:cNvPr id="5" name="Picture 4" descr="Screen shot 2013-09-04 at 9.18.1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300" y="2783185"/>
            <a:ext cx="4806950" cy="3941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1500" y="1003300"/>
            <a:ext cx="184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Temperature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26100" cy="4500880"/>
          </a:xfrm>
          <a:prstGeom prst="rect">
            <a:avLst/>
          </a:prstGeom>
        </p:spPr>
      </p:pic>
      <p:pic>
        <p:nvPicPr>
          <p:cNvPr id="4" name="Picture 3" descr="Screen shot 2013-09-04 at 9.38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2829040"/>
            <a:ext cx="4991100" cy="402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1900" y="571500"/>
            <a:ext cx="76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7600" y="438666"/>
            <a:ext cx="195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Yesterday, 2:15 PM</a:t>
            </a:r>
            <a:endParaRPr lang="en-US" dirty="0"/>
          </a:p>
        </p:txBody>
      </p:sp>
      <p:pic>
        <p:nvPicPr>
          <p:cNvPr id="5" name="Picture 4" descr="Screen shot 2013-09-04 at 9.24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11" y="2072378"/>
            <a:ext cx="6701189" cy="47964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6851" y="1580634"/>
            <a:ext cx="233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level RH yesterday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838200"/>
            <a:ext cx="4633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Generally moister regions at 925 </a:t>
            </a:r>
            <a:r>
              <a:rPr lang="en-US" dirty="0" err="1" smtClean="0">
                <a:solidFill>
                  <a:srgbClr val="FF0000"/>
                </a:solidFill>
              </a:rPr>
              <a:t>mb</a:t>
            </a:r>
            <a:r>
              <a:rPr lang="en-US" dirty="0" smtClean="0">
                <a:solidFill>
                  <a:srgbClr val="FF0000"/>
                </a:solidFill>
              </a:rPr>
              <a:t> have more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low level cu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4452" y="23167"/>
            <a:ext cx="1571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 clouds</a:t>
            </a:r>
            <a:endParaRPr lang="en-US" sz="2400" dirty="0"/>
          </a:p>
        </p:txBody>
      </p:sp>
      <p:pic>
        <p:nvPicPr>
          <p:cNvPr id="9" name="Picture 8" descr="vis_205P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7600" cy="39420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4 at 9.25.1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918195"/>
            <a:ext cx="8255000" cy="59398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0" y="364197"/>
            <a:ext cx="199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Friday, low level RH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87414" y="0"/>
            <a:ext cx="6167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Sorry, no satellite image available for Friday, but things are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drier (or similar to yesterday) in SEUS; winds shifted to easterly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and southerly around high moving to east.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NAM on Friday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9.45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02" y="0"/>
            <a:ext cx="82203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51700" y="800100"/>
            <a:ext cx="127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Wednesday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9.46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21" y="0"/>
            <a:ext cx="815595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6300" y="1943100"/>
            <a:ext cx="19415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has shrunk,</a:t>
            </a:r>
          </a:p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oved slightly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ast.  Would have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to go to central KS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to be assured of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getting NAM air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mass at low levels 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10800000">
            <a:off x="4597400" y="2866430"/>
            <a:ext cx="5461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42200" y="812800"/>
            <a:ext cx="75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Friday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at 500mb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7633366" cy="611320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rot="16200000" flipV="1">
            <a:off x="2729833" y="4118091"/>
            <a:ext cx="3757987" cy="549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45468" y="6375445"/>
            <a:ext cx="529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air lofted by convection in the Rockies </a:t>
            </a:r>
            <a:r>
              <a:rPr lang="en-US" smtClean="0"/>
              <a:t>and Mexico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Monday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1700" y="1905000"/>
            <a:ext cx="516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 These are long term forecasts (almost 6 days).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4 at 9.59.4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800" y="2565400"/>
            <a:ext cx="5283200" cy="429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"/>
            <a:ext cx="5304069" cy="42432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2900" cy="4338320"/>
          </a:xfrm>
          <a:prstGeom prst="rect">
            <a:avLst/>
          </a:prstGeom>
        </p:spPr>
      </p:pic>
      <p:pic>
        <p:nvPicPr>
          <p:cNvPr id="3" name="Picture 2" descr="Screen shot 2013-09-04 at 10.02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40" y="2946400"/>
            <a:ext cx="4765460" cy="39116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10.04.13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204200" cy="5880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00" y="6337300"/>
            <a:ext cx="362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looks reasonably dry on Monday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10.08.5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34400" cy="6122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00" y="6122504"/>
            <a:ext cx="871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indicates minimal high clouds (though more than Friday) in SEUSCHEM target area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10.10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12" y="0"/>
            <a:ext cx="82685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7900" y="889000"/>
            <a:ext cx="18933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Sunday</a:t>
            </a:r>
          </a:p>
          <a:p>
            <a:r>
              <a:rPr lang="en-US" dirty="0" smtClean="0"/>
              <a:t>  night, but as</a:t>
            </a:r>
          </a:p>
          <a:p>
            <a:r>
              <a:rPr lang="en-US" dirty="0" smtClean="0"/>
              <a:t>  shown by 500mb</a:t>
            </a:r>
          </a:p>
          <a:p>
            <a:r>
              <a:rPr lang="en-US" dirty="0" smtClean="0"/>
              <a:t>  chart, NAM is</a:t>
            </a:r>
          </a:p>
          <a:p>
            <a:r>
              <a:rPr lang="en-US" dirty="0" smtClean="0"/>
              <a:t>  totally destroyed</a:t>
            </a:r>
          </a:p>
          <a:p>
            <a:r>
              <a:rPr lang="en-US" dirty="0" smtClean="0"/>
              <a:t>  by now.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55"/>
            <a:ext cx="9144000" cy="65882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20.3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17"/>
            <a:ext cx="9144000" cy="65689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20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856"/>
            <a:ext cx="9144000" cy="65702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19.5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64"/>
            <a:ext cx="9144000" cy="65748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19.3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51"/>
            <a:ext cx="9144000" cy="66004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4 at 8.19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80"/>
            <a:ext cx="9144000" cy="65284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324</Words>
  <Application>Microsoft Macintosh PowerPoint</Application>
  <PresentationFormat>On-screen Show (4:3)</PresentationFormat>
  <Paragraphs>46</Paragraphs>
  <Slides>36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Met Brief, 20130904</vt:lpstr>
      <vt:lpstr>Slide 2</vt:lpstr>
      <vt:lpstr>Evolution at 500mb</vt:lpstr>
      <vt:lpstr>Slide 4</vt:lpstr>
      <vt:lpstr>Slide 5</vt:lpstr>
      <vt:lpstr>Slide 6</vt:lpstr>
      <vt:lpstr>Slide 7</vt:lpstr>
      <vt:lpstr>Slide 8</vt:lpstr>
      <vt:lpstr>Slide 9</vt:lpstr>
      <vt:lpstr>Evolution at the surface</vt:lpstr>
      <vt:lpstr>Slide 11</vt:lpstr>
      <vt:lpstr>Slide 12</vt:lpstr>
      <vt:lpstr>Slide 13</vt:lpstr>
      <vt:lpstr>Slide 14</vt:lpstr>
      <vt:lpstr>Slide 15</vt:lpstr>
      <vt:lpstr>Slide 16</vt:lpstr>
      <vt:lpstr>T/O,Landing for Friday, Monday</vt:lpstr>
      <vt:lpstr>Slide 18</vt:lpstr>
      <vt:lpstr>Slide 19</vt:lpstr>
      <vt:lpstr>Slide 20</vt:lpstr>
      <vt:lpstr>Implications for Friday</vt:lpstr>
      <vt:lpstr>Slide 22</vt:lpstr>
      <vt:lpstr>Slide 23</vt:lpstr>
      <vt:lpstr>Slide 24</vt:lpstr>
      <vt:lpstr>Slide 25</vt:lpstr>
      <vt:lpstr>Slide 26</vt:lpstr>
      <vt:lpstr>Implications for NAM on Friday</vt:lpstr>
      <vt:lpstr>Slide 28</vt:lpstr>
      <vt:lpstr>Slide 29</vt:lpstr>
      <vt:lpstr>Slide 30</vt:lpstr>
      <vt:lpstr>Implications for Monday</vt:lpstr>
      <vt:lpstr>Slide 32</vt:lpstr>
      <vt:lpstr>Slide 33</vt:lpstr>
      <vt:lpstr>Slide 34</vt:lpstr>
      <vt:lpstr>Slide 35</vt:lpstr>
      <vt:lpstr>Slide 36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Brief, 20130904</dc:title>
  <dc:creator>Lenny Pfister</dc:creator>
  <cp:lastModifiedBy>Lenny Pfister</cp:lastModifiedBy>
  <cp:revision>2</cp:revision>
  <dcterms:created xsi:type="dcterms:W3CDTF">2013-09-04T16:17:01Z</dcterms:created>
  <dcterms:modified xsi:type="dcterms:W3CDTF">2013-09-04T20:10:43Z</dcterms:modified>
</cp:coreProperties>
</file>