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307" r:id="rId3"/>
    <p:sldId id="293" r:id="rId4"/>
    <p:sldId id="294" r:id="rId5"/>
    <p:sldId id="298" r:id="rId6"/>
    <p:sldId id="295" r:id="rId7"/>
    <p:sldId id="302" r:id="rId8"/>
    <p:sldId id="296" r:id="rId9"/>
    <p:sldId id="299" r:id="rId10"/>
    <p:sldId id="303" r:id="rId11"/>
    <p:sldId id="304" r:id="rId12"/>
    <p:sldId id="300" r:id="rId13"/>
    <p:sldId id="306" r:id="rId14"/>
    <p:sldId id="264" r:id="rId15"/>
    <p:sldId id="305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fister/SEAC4RS/usa/wvsatpngs/br_20130820/movie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 Brief, </a:t>
            </a:r>
            <a:r>
              <a:rPr lang="en-US" dirty="0" smtClean="0"/>
              <a:t>20130820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Lenny Pfister</a:t>
            </a:r>
          </a:p>
          <a:p>
            <a:r>
              <a:rPr lang="en-US" dirty="0" smtClean="0"/>
              <a:t>Nick Heath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18970" cy="4932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32475"/>
            <a:ext cx="7941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surge of moisture approaching hitting us now.  Expect dry slot to be over us</a:t>
            </a:r>
          </a:p>
          <a:p>
            <a:r>
              <a:rPr lang="en-US" dirty="0" smtClean="0"/>
              <a:t>  sometime tomorrow.  Then following moist area on Thursday.  Houston office</a:t>
            </a:r>
          </a:p>
          <a:p>
            <a:r>
              <a:rPr lang="en-US" dirty="0" smtClean="0"/>
              <a:t>  raises chances of </a:t>
            </a:r>
            <a:r>
              <a:rPr lang="en-US" dirty="0" err="1" smtClean="0"/>
              <a:t>precip</a:t>
            </a:r>
            <a:r>
              <a:rPr lang="en-US" dirty="0" smtClean="0"/>
              <a:t> on Thursday, probably because of this.  We may get lucky,</a:t>
            </a:r>
          </a:p>
          <a:p>
            <a:r>
              <a:rPr lang="en-US" dirty="0" smtClean="0"/>
              <a:t>  again.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0_rel_vort_0900Z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55579" y="1498377"/>
            <a:ext cx="7566526" cy="5359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368" y="227267"/>
            <a:ext cx="751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850 </a:t>
            </a:r>
            <a:r>
              <a:rPr lang="en-US" dirty="0" err="1" smtClean="0"/>
              <a:t>hPa</a:t>
            </a:r>
            <a:r>
              <a:rPr lang="en-US" dirty="0" smtClean="0"/>
              <a:t> relative </a:t>
            </a:r>
            <a:r>
              <a:rPr lang="en-US" dirty="0" err="1" smtClean="0"/>
              <a:t>vorticity</a:t>
            </a:r>
            <a:r>
              <a:rPr lang="en-US" dirty="0" smtClean="0"/>
              <a:t> at 09 UTC this morning…another easterly wave north of Yucatan…timing of this wave could affect our </a:t>
            </a:r>
            <a:r>
              <a:rPr lang="en-US" dirty="0" err="1" smtClean="0"/>
              <a:t>precip</a:t>
            </a:r>
            <a:r>
              <a:rPr lang="en-US" dirty="0" smtClean="0"/>
              <a:t> chances.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20736" y="4197687"/>
            <a:ext cx="614950" cy="108284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840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44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Convective Outflow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155"/>
            <a:ext cx="6991797" cy="5243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94003"/>
            <a:ext cx="8419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obvious outflow pattern from morning convection off the coast.  Daytime convection</a:t>
            </a:r>
          </a:p>
          <a:p>
            <a:r>
              <a:rPr lang="en-US" dirty="0" smtClean="0"/>
              <a:t>  is blown </a:t>
            </a:r>
            <a:r>
              <a:rPr lang="en-US" dirty="0" err="1" smtClean="0"/>
              <a:t>Neward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02" y="259241"/>
            <a:ext cx="7680589" cy="62705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90" y="5367635"/>
            <a:ext cx="8264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500mb pattern similar to yesterday’s run, </a:t>
            </a:r>
            <a:r>
              <a:rPr lang="en-US" dirty="0" smtClean="0"/>
              <a:t>with Ohio valley trough somewhat advanced</a:t>
            </a:r>
          </a:p>
          <a:p>
            <a:r>
              <a:rPr lang="en-US" dirty="0" smtClean="0"/>
              <a:t>  from yesterday’s run, and not quite as deep (CA closed low not advanced as much,</a:t>
            </a:r>
          </a:p>
          <a:p>
            <a:r>
              <a:rPr lang="en-US" dirty="0" smtClean="0"/>
              <a:t> </a:t>
            </a:r>
            <a:r>
              <a:rPr lang="en-US" dirty="0" smtClean="0"/>
              <a:t> such a surprise!).  Implications for immediate area are limited.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56846" cy="5367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275418" cy="5456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913" y="5631000"/>
            <a:ext cx="8571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EC and GFS are much more aggressive with offshore trough development by Friday.</a:t>
            </a:r>
          </a:p>
          <a:p>
            <a:r>
              <a:rPr lang="en-US" dirty="0" smtClean="0"/>
              <a:t>  Daniel’s fear of clearing out pollution is now much more likely to be realized, as the front</a:t>
            </a:r>
          </a:p>
          <a:p>
            <a:r>
              <a:rPr lang="en-US" dirty="0" smtClean="0"/>
              <a:t>  expected to be over KY now pushes through, reversing winds in AL (surf) to the north.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086" y="221923"/>
            <a:ext cx="7772400" cy="1047964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69886"/>
            <a:ext cx="6400800" cy="5067213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000" dirty="0" smtClean="0"/>
              <a:t>Northern AL looks reasonable for convective development tomorrow afternoon.  Suggest being there no later than 1 PM, sooner if possible.</a:t>
            </a:r>
          </a:p>
          <a:p>
            <a:pPr algn="l">
              <a:buFont typeface="Arial"/>
              <a:buChar char="•"/>
            </a:pPr>
            <a:r>
              <a:rPr lang="en-US" sz="2000" dirty="0" smtClean="0"/>
              <a:t>Expect AR surface temps to be around 87-88 tomorrow.  </a:t>
            </a:r>
            <a:r>
              <a:rPr lang="en-US" sz="2000" dirty="0" smtClean="0"/>
              <a:t>Increasing trend, as forecast, though absolute values are not as high as indicated yesterday.</a:t>
            </a:r>
            <a:endParaRPr lang="en-US" sz="2000" dirty="0" smtClean="0"/>
          </a:p>
          <a:p>
            <a:pPr algn="l">
              <a:buFont typeface="Arial"/>
              <a:buChar char="•"/>
            </a:pPr>
            <a:r>
              <a:rPr lang="en-US" sz="2000" dirty="0" smtClean="0"/>
              <a:t>Convective outflow (fresh) at 45kft expected off the Gulf Coast tomorrow afternoon.</a:t>
            </a:r>
          </a:p>
          <a:p>
            <a:pPr algn="l">
              <a:buFont typeface="Arial"/>
              <a:buChar char="•"/>
            </a:pPr>
            <a:r>
              <a:rPr lang="en-US" sz="2000" dirty="0" smtClean="0"/>
              <a:t>Trough development off US east coast much more aggressive than previous forecast.  Wind direction </a:t>
            </a:r>
            <a:r>
              <a:rPr lang="en-US" sz="2000" dirty="0" smtClean="0"/>
              <a:t>changes at Birmingham and are likely to sweep pollution away.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i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Issues for 20130821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and intensity of convection (Lear/DC8 interaction)</a:t>
            </a:r>
          </a:p>
          <a:p>
            <a:r>
              <a:rPr lang="en-US" dirty="0" smtClean="0"/>
              <a:t>Surface temps and conditions in the Ozarks</a:t>
            </a:r>
          </a:p>
          <a:p>
            <a:r>
              <a:rPr lang="en-US" dirty="0" smtClean="0"/>
              <a:t>Convective outflow</a:t>
            </a:r>
          </a:p>
          <a:p>
            <a:r>
              <a:rPr lang="en-US" dirty="0" smtClean="0"/>
              <a:t>Ellington </a:t>
            </a:r>
            <a:r>
              <a:rPr lang="en-US" dirty="0" err="1" smtClean="0"/>
              <a:t>wx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41721" t="39646"/>
          <a:stretch>
            <a:fillRect/>
          </a:stretch>
        </p:blipFill>
        <p:spPr>
          <a:xfrm>
            <a:off x="5191720" y="1"/>
            <a:ext cx="3952279" cy="3410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5193" y="317487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1745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41759" t="39535"/>
          <a:stretch>
            <a:fillRect/>
          </a:stretch>
        </p:blipFill>
        <p:spPr>
          <a:xfrm>
            <a:off x="0" y="0"/>
            <a:ext cx="3914352" cy="3386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9078" y="2990205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9772" y="3681998"/>
            <a:ext cx="426422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Indications from yesterday are that systems are developing around noon.  Radar shows</a:t>
            </a:r>
          </a:p>
          <a:p>
            <a:r>
              <a:rPr lang="en-US" dirty="0" smtClean="0"/>
              <a:t>r</a:t>
            </a:r>
            <a:r>
              <a:rPr lang="en-US" dirty="0" smtClean="0"/>
              <a:t>eturns even earlier.  This is near the coast,</a:t>
            </a:r>
          </a:p>
          <a:p>
            <a:r>
              <a:rPr lang="en-US" dirty="0" smtClean="0"/>
              <a:t> though.  For the further inland systems I</a:t>
            </a:r>
          </a:p>
          <a:p>
            <a:r>
              <a:rPr lang="en-US" dirty="0" smtClean="0"/>
              <a:t> expect, 1 PM should be OK (no later than</a:t>
            </a:r>
          </a:p>
          <a:p>
            <a:r>
              <a:rPr lang="en-US" dirty="0" smtClean="0"/>
              <a:t> that).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41807" t="38215"/>
          <a:stretch>
            <a:fillRect/>
          </a:stretch>
        </p:blipFill>
        <p:spPr>
          <a:xfrm>
            <a:off x="-1" y="3422298"/>
            <a:ext cx="3914353" cy="34633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91721" y="575932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1915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1793707" y="1314508"/>
            <a:ext cx="2807539" cy="2367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4570597" y="1345158"/>
            <a:ext cx="2367491" cy="2306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1949680" y="3682000"/>
            <a:ext cx="2651566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722" y="389896"/>
            <a:ext cx="4728278" cy="44559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Yesterday’s </a:t>
            </a:r>
            <a:r>
              <a:rPr lang="en-US" sz="2800" dirty="0" err="1" smtClean="0"/>
              <a:t>precip</a:t>
            </a:r>
            <a:r>
              <a:rPr lang="en-US" sz="2800" dirty="0" smtClean="0"/>
              <a:t>/models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48575"/>
            <a:ext cx="4679233" cy="3509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749" y="2504775"/>
            <a:ext cx="4534609" cy="435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1154" y="299663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3874" y="21500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959" y="0"/>
            <a:ext cx="4464767" cy="3348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2925" y="1414767"/>
            <a:ext cx="4297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too bad.  EC distributions do not extend</a:t>
            </a:r>
          </a:p>
          <a:p>
            <a:r>
              <a:rPr lang="en-US" dirty="0" smtClean="0"/>
              <a:t>  far enough west, FSU perhaps too much.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6667" y="497224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03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simulations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138"/>
            <a:ext cx="4340591" cy="3255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116" y="1011138"/>
            <a:ext cx="4631883" cy="3473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5180" y="4485050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 (15 km)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94412" y="4485050"/>
            <a:ext cx="168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FSU WRF (3 km)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0100" y="5537200"/>
            <a:ext cx="449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NCAR model no longer forecasting rain for AR.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2295" y="133685"/>
            <a:ext cx="4973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Wednesday’s Convection</a:t>
            </a:r>
          </a:p>
          <a:p>
            <a:r>
              <a:rPr lang="en-US" sz="2800" dirty="0" smtClean="0"/>
              <a:t>1 PM CDT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4438316" cy="3328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893" y="280741"/>
            <a:ext cx="133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WRF-ARW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462420"/>
            <a:ext cx="4527438" cy="3395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293" y="3855457"/>
            <a:ext cx="133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WRF-NMM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27439" y="3436051"/>
            <a:ext cx="4438316" cy="33287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0904" y="3777735"/>
            <a:ext cx="133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NAM-hires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70904" y="1670242"/>
            <a:ext cx="40515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Conclusion:  Don’t see a lot of convection</a:t>
            </a:r>
          </a:p>
          <a:p>
            <a:r>
              <a:rPr lang="en-US" dirty="0" smtClean="0"/>
              <a:t>  near the coast in the PM.  Expect</a:t>
            </a:r>
          </a:p>
          <a:p>
            <a:r>
              <a:rPr lang="en-US" dirty="0" smtClean="0"/>
              <a:t>  development in north-central AL in</a:t>
            </a:r>
          </a:p>
          <a:p>
            <a:r>
              <a:rPr lang="en-US" dirty="0" smtClean="0"/>
              <a:t>  the afternoon.  At or somewhat before</a:t>
            </a:r>
          </a:p>
          <a:p>
            <a:r>
              <a:rPr lang="en-US" dirty="0" smtClean="0"/>
              <a:t>  1 PM is preferable.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70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29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Surface Temperature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1700"/>
            <a:ext cx="8636000" cy="241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2500" y="3657600"/>
            <a:ext cx="208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Poplar Bluff (SE MO)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b="59698"/>
          <a:stretch>
            <a:fillRect/>
          </a:stretch>
        </p:blipFill>
        <p:spPr>
          <a:xfrm>
            <a:off x="209694" y="4026932"/>
            <a:ext cx="8934306" cy="27005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Landing/TO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798898"/>
            <a:ext cx="72070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 points to an upcoming wet period.  </a:t>
            </a:r>
            <a:r>
              <a:rPr lang="en-US" dirty="0" err="1" smtClean="0"/>
              <a:t>Precipitable</a:t>
            </a:r>
            <a:r>
              <a:rPr lang="en-US" dirty="0" smtClean="0"/>
              <a:t> water has</a:t>
            </a:r>
          </a:p>
          <a:p>
            <a:r>
              <a:rPr lang="en-US" dirty="0" smtClean="0"/>
              <a:t>  definite westward moving “surges.”</a:t>
            </a:r>
          </a:p>
          <a:p>
            <a:endParaRPr lang="en-US" dirty="0" smtClean="0"/>
          </a:p>
          <a:p>
            <a:r>
              <a:rPr lang="en-US" dirty="0" smtClean="0"/>
              <a:t>One of these comes ashore on Thursday, leading to increased chances</a:t>
            </a:r>
          </a:p>
          <a:p>
            <a:r>
              <a:rPr lang="en-US" dirty="0" smtClean="0"/>
              <a:t>  of showers.  TS/rain risk peaks at 2 PM, with a secondary peak at 5 PM.</a:t>
            </a:r>
          </a:p>
          <a:p>
            <a:r>
              <a:rPr lang="en-US" dirty="0" smtClean="0"/>
              <a:t>  (</a:t>
            </a:r>
            <a:r>
              <a:rPr lang="en-US" dirty="0" err="1" smtClean="0"/>
              <a:t>climo</a:t>
            </a:r>
            <a:r>
              <a:rPr lang="en-US" dirty="0" smtClean="0"/>
              <a:t>).  With enhanced </a:t>
            </a:r>
            <a:r>
              <a:rPr lang="en-US" dirty="0" err="1" smtClean="0"/>
              <a:t>precipitable</a:t>
            </a:r>
            <a:r>
              <a:rPr lang="en-US" dirty="0" smtClean="0"/>
              <a:t> water come stronger systems than</a:t>
            </a:r>
          </a:p>
          <a:p>
            <a:r>
              <a:rPr lang="en-US" dirty="0" smtClean="0"/>
              <a:t>  normal and possibility of wind gusts.  Again, nothing like we had last week</a:t>
            </a:r>
          </a:p>
          <a:p>
            <a:r>
              <a:rPr lang="en-US" dirty="0" smtClean="0"/>
              <a:t>  where airports were closed.  Aircraft will need to have reserve time.</a:t>
            </a:r>
            <a:endParaRPr lang="en-US" dirty="0"/>
          </a:p>
        </p:txBody>
      </p:sp>
      <p:pic>
        <p:nvPicPr>
          <p:cNvPr id="5" name="Picture 4" descr="Diurnal_ellington_0810-0908_nat.eps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04965" y="3384221"/>
            <a:ext cx="4939035" cy="34737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584</Words>
  <Application>Microsoft Macintosh PowerPoint</Application>
  <PresentationFormat>On-screen Show (4:3)</PresentationFormat>
  <Paragraphs>66</Paragraphs>
  <Slides>16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Met Brief, 20130820</vt:lpstr>
      <vt:lpstr>Slide 2</vt:lpstr>
      <vt:lpstr>Forecast Issues for 20130821</vt:lpstr>
      <vt:lpstr>Slide 4</vt:lpstr>
      <vt:lpstr>Yesterday’s precip/models</vt:lpstr>
      <vt:lpstr>Model simulations</vt:lpstr>
      <vt:lpstr>Slide 7</vt:lpstr>
      <vt:lpstr>Surface Temperature</vt:lpstr>
      <vt:lpstr>Landing/TO</vt:lpstr>
      <vt:lpstr>Slide 10</vt:lpstr>
      <vt:lpstr>Slide 11</vt:lpstr>
      <vt:lpstr>Convective Outflow</vt:lpstr>
      <vt:lpstr>Slide 13</vt:lpstr>
      <vt:lpstr>Slide 14</vt:lpstr>
      <vt:lpstr>Slide 15</vt:lpstr>
      <vt:lpstr>Summary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 Brief, 20130819</dc:title>
  <dc:creator>Lenny Pfister</dc:creator>
  <cp:lastModifiedBy>Lenny Pfister</cp:lastModifiedBy>
  <cp:revision>6</cp:revision>
  <dcterms:created xsi:type="dcterms:W3CDTF">2013-08-20T11:12:44Z</dcterms:created>
  <dcterms:modified xsi:type="dcterms:W3CDTF">2013-08-20T14:08:29Z</dcterms:modified>
</cp:coreProperties>
</file>