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54" d="100"/>
          <a:sy n="154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E6FD-F1FC-7D4F-BB92-9EF712B2F281}" type="datetimeFigureOut">
              <a:rPr lang="en-US" smtClean="0"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8AD9-87BD-6C4B-B92B-7296C8F39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E6FD-F1FC-7D4F-BB92-9EF712B2F281}" type="datetimeFigureOut">
              <a:rPr lang="en-US" smtClean="0"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8AD9-87BD-6C4B-B92B-7296C8F39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E6FD-F1FC-7D4F-BB92-9EF712B2F281}" type="datetimeFigureOut">
              <a:rPr lang="en-US" smtClean="0"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8AD9-87BD-6C4B-B92B-7296C8F39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E6FD-F1FC-7D4F-BB92-9EF712B2F281}" type="datetimeFigureOut">
              <a:rPr lang="en-US" smtClean="0"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8AD9-87BD-6C4B-B92B-7296C8F39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E6FD-F1FC-7D4F-BB92-9EF712B2F281}" type="datetimeFigureOut">
              <a:rPr lang="en-US" smtClean="0"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8AD9-87BD-6C4B-B92B-7296C8F39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E6FD-F1FC-7D4F-BB92-9EF712B2F281}" type="datetimeFigureOut">
              <a:rPr lang="en-US" smtClean="0"/>
              <a:t>8/15/13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8AD9-87BD-6C4B-B92B-7296C8F39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E6FD-F1FC-7D4F-BB92-9EF712B2F281}" type="datetimeFigureOut">
              <a:rPr lang="en-US" smtClean="0"/>
              <a:t>8/15/13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8AD9-87BD-6C4B-B92B-7296C8F39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E6FD-F1FC-7D4F-BB92-9EF712B2F281}" type="datetimeFigureOut">
              <a:rPr lang="en-US" smtClean="0"/>
              <a:t>8/15/13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8AD9-87BD-6C4B-B92B-7296C8F39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E6FD-F1FC-7D4F-BB92-9EF712B2F281}" type="datetimeFigureOut">
              <a:rPr lang="en-US" smtClean="0"/>
              <a:t>8/15/13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8AD9-87BD-6C4B-B92B-7296C8F39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E6FD-F1FC-7D4F-BB92-9EF712B2F281}" type="datetimeFigureOut">
              <a:rPr lang="en-US" smtClean="0"/>
              <a:t>8/15/13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8AD9-87BD-6C4B-B92B-7296C8F39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E6FD-F1FC-7D4F-BB92-9EF712B2F281}" type="datetimeFigureOut">
              <a:rPr lang="en-US" smtClean="0"/>
              <a:t>8/15/13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8AD9-87BD-6C4B-B92B-7296C8F39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EE6FD-F1FC-7D4F-BB92-9EF712B2F281}" type="datetimeFigureOut">
              <a:rPr lang="en-US" smtClean="0"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58AD9-87BD-6C4B-B92B-7296C8F39D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1750" y="-133350"/>
            <a:ext cx="9207500" cy="7124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2" y="74660"/>
            <a:ext cx="8666168" cy="68658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NASA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Lenny Pfister</dc:creator>
  <cp:lastModifiedBy>Lenny Pfister</cp:lastModifiedBy>
  <cp:revision>1</cp:revision>
  <dcterms:created xsi:type="dcterms:W3CDTF">2013-08-15T13:40:02Z</dcterms:created>
  <dcterms:modified xsi:type="dcterms:W3CDTF">2013-08-15T13:42:31Z</dcterms:modified>
</cp:coreProperties>
</file>