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84" r:id="rId2"/>
    <p:sldId id="289" r:id="rId3"/>
    <p:sldId id="288" r:id="rId4"/>
    <p:sldId id="258" r:id="rId5"/>
    <p:sldId id="271" r:id="rId6"/>
    <p:sldId id="285" r:id="rId7"/>
    <p:sldId id="273" r:id="rId8"/>
    <p:sldId id="283" r:id="rId9"/>
    <p:sldId id="278" r:id="rId10"/>
    <p:sldId id="279" r:id="rId11"/>
    <p:sldId id="280" r:id="rId12"/>
    <p:sldId id="281" r:id="rId13"/>
    <p:sldId id="282" r:id="rId14"/>
    <p:sldId id="277" r:id="rId15"/>
    <p:sldId id="268" r:id="rId16"/>
    <p:sldId id="269" r:id="rId17"/>
    <p:sldId id="286" r:id="rId18"/>
    <p:sldId id="287" r:id="rId19"/>
    <p:sldId id="290" r:id="rId20"/>
    <p:sldId id="274" r:id="rId21"/>
    <p:sldId id="265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00E87-6A33-414B-AED2-064C8C04A62B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E80D-FBCF-2A49-953C-532E1DBD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Briefing, 20130813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</a:t>
            </a:r>
            <a:r>
              <a:rPr lang="en-US" dirty="0" err="1" smtClean="0"/>
              <a:t>wx</a:t>
            </a:r>
            <a:r>
              <a:rPr lang="en-US" dirty="0" smtClean="0"/>
              <a:t> in Houston for tomorrow, Friday</a:t>
            </a:r>
          </a:p>
          <a:p>
            <a:r>
              <a:rPr lang="en-US" dirty="0" smtClean="0"/>
              <a:t>Pattern of convection tomorrow</a:t>
            </a:r>
          </a:p>
          <a:p>
            <a:r>
              <a:rPr lang="en-US" dirty="0" smtClean="0"/>
              <a:t>High cloud forecast for tomorrow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8.26.3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42" y="0"/>
            <a:ext cx="73677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8.27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34" y="0"/>
            <a:ext cx="77767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13 at 8.28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57" y="0"/>
            <a:ext cx="77476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476" y="966145"/>
            <a:ext cx="549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 spreads east of MS by 4 PM.  Note the strong high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8.29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82" y="0"/>
            <a:ext cx="78942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SU_WRF_10AM_W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4438316" cy="3328737"/>
          </a:xfrm>
          <a:prstGeom prst="rect">
            <a:avLst/>
          </a:prstGeom>
        </p:spPr>
      </p:pic>
      <p:pic>
        <p:nvPicPr>
          <p:cNvPr id="5" name="Picture 4" descr="nam-hires_10AM_W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92842" y="-1"/>
            <a:ext cx="4251158" cy="3188369"/>
          </a:xfrm>
          <a:prstGeom prst="rect">
            <a:avLst/>
          </a:prstGeom>
        </p:spPr>
      </p:pic>
      <p:pic>
        <p:nvPicPr>
          <p:cNvPr id="6" name="Picture 5" descr="hrw-nmm_10AM_W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52737" y="3639552"/>
            <a:ext cx="4291263" cy="3218447"/>
          </a:xfrm>
          <a:prstGeom prst="rect">
            <a:avLst/>
          </a:prstGeom>
        </p:spPr>
      </p:pic>
      <p:pic>
        <p:nvPicPr>
          <p:cNvPr id="8" name="Picture 7" descr="hrw-arw_10AM_We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7052" y="3639551"/>
            <a:ext cx="4291264" cy="3218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2842" y="2513263"/>
            <a:ext cx="147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FSU WRF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12610" y="2328597"/>
            <a:ext cx="147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NAM Hi-Res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7579" y="6208294"/>
            <a:ext cx="176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NCEP WRF-ARW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2609" y="6208294"/>
            <a:ext cx="216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NCEP WRF-NMM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60853" y="3248529"/>
            <a:ext cx="38367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High-Res Models: 10 AM CDT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419551" y="664690"/>
            <a:ext cx="2427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are all consistent,</a:t>
            </a:r>
          </a:p>
          <a:p>
            <a:r>
              <a:rPr lang="en-US" dirty="0" smtClean="0"/>
              <a:t>  except for NAM HIRES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45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91720" cy="3893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255" y="0"/>
            <a:ext cx="4428991" cy="3690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790" y="4088343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 is </a:t>
            </a:r>
            <a:r>
              <a:rPr lang="en-US" dirty="0" err="1" smtClean="0"/>
              <a:t>underpredicting</a:t>
            </a:r>
            <a:r>
              <a:rPr lang="en-US" dirty="0" smtClean="0"/>
              <a:t> thin stuff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311" y="3130311"/>
            <a:ext cx="3727689" cy="3727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30311"/>
            <a:ext cx="3727689" cy="3727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88668"/>
            <a:ext cx="8997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Conclusion:  Models </a:t>
            </a:r>
            <a:r>
              <a:rPr lang="en-US" sz="1600" dirty="0" err="1" smtClean="0"/>
              <a:t>UNDERpredict</a:t>
            </a:r>
            <a:r>
              <a:rPr lang="en-US" sz="1600" dirty="0" smtClean="0"/>
              <a:t>, except GFS in the tropics; WRF models seem to have the most trouble 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7.24.1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860" y="2883174"/>
            <a:ext cx="4513140" cy="3974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28991" cy="3690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3175"/>
            <a:ext cx="5299767" cy="397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991" y="0"/>
            <a:ext cx="4715009" cy="35362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7431" cy="441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476" y="3049856"/>
            <a:ext cx="5077524" cy="3808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808" y="4745597"/>
            <a:ext cx="43730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Today’s forecast (above), yesterday’s (right).</a:t>
            </a:r>
          </a:p>
          <a:p>
            <a:endParaRPr lang="en-US" dirty="0" smtClean="0"/>
          </a:p>
          <a:p>
            <a:r>
              <a:rPr lang="en-US" dirty="0" smtClean="0"/>
              <a:t>More southward movement of front leads to</a:t>
            </a:r>
          </a:p>
          <a:p>
            <a:r>
              <a:rPr lang="en-US" dirty="0" smtClean="0"/>
              <a:t>  reduced chances of high cloud.  Note </a:t>
            </a:r>
            <a:r>
              <a:rPr lang="en-US" dirty="0" err="1" smtClean="0"/>
              <a:t>MCS’s</a:t>
            </a:r>
            <a:endParaRPr lang="en-US" dirty="0" smtClean="0"/>
          </a:p>
          <a:p>
            <a:r>
              <a:rPr lang="en-US" dirty="0" smtClean="0"/>
              <a:t>  that can occur upstream may create cirrus</a:t>
            </a:r>
          </a:p>
          <a:p>
            <a:r>
              <a:rPr lang="en-US" dirty="0" smtClean="0"/>
              <a:t>  streamers.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.hr8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Backup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0813CloudRad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366"/>
            <a:ext cx="9144000" cy="51392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SEO_7AM_W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79179" y="1396347"/>
            <a:ext cx="7555254" cy="5240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58" y="213895"/>
            <a:ext cx="7713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High-res </a:t>
            </a:r>
            <a:r>
              <a:rPr lang="en-US" sz="2800" dirty="0"/>
              <a:t>e</a:t>
            </a:r>
            <a:r>
              <a:rPr lang="en-US" sz="2800" dirty="0" smtClean="0"/>
              <a:t>nsemble: Probability of seeing 40 </a:t>
            </a:r>
            <a:r>
              <a:rPr lang="en-US" sz="2800" dirty="0" err="1" smtClean="0"/>
              <a:t>dBZ</a:t>
            </a:r>
            <a:r>
              <a:rPr lang="en-US" sz="2800" dirty="0" smtClean="0"/>
              <a:t> reflectivity at 7 AM CDT</a:t>
            </a:r>
            <a:endParaRPr 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82455" cy="3736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155" y="1"/>
            <a:ext cx="4865844" cy="3649383"/>
          </a:xfrm>
          <a:prstGeom prst="rect">
            <a:avLst/>
          </a:prstGeom>
        </p:spPr>
      </p:pic>
      <p:pic>
        <p:nvPicPr>
          <p:cNvPr id="7" name="Picture 6" descr="Screen shot 2013-08-13 at 5.56.5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983991"/>
            <a:ext cx="5264849" cy="2945697"/>
          </a:xfrm>
          <a:prstGeom prst="rect">
            <a:avLst/>
          </a:prstGeom>
        </p:spPr>
      </p:pic>
      <p:pic>
        <p:nvPicPr>
          <p:cNvPr id="8" name="Picture 7" descr="Screen shot 2013-08-13 at 6.00.2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038" y="3736841"/>
            <a:ext cx="4189961" cy="3121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013" y="3649384"/>
            <a:ext cx="429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</a:t>
            </a:r>
            <a:r>
              <a:rPr lang="en-US" dirty="0" err="1" smtClean="0"/>
              <a:t>precip</a:t>
            </a:r>
            <a:r>
              <a:rPr lang="en-US" dirty="0" smtClean="0"/>
              <a:t> (12Z) and 0Z forecast models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39229" y="219282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FSU WRF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70280" y="4494202"/>
            <a:ext cx="66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5.56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12303"/>
            <a:ext cx="5264849" cy="2945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856996" cy="3642747"/>
          </a:xfrm>
          <a:prstGeom prst="rect">
            <a:avLst/>
          </a:prstGeom>
        </p:spPr>
      </p:pic>
      <p:pic>
        <p:nvPicPr>
          <p:cNvPr id="7" name="Picture 6" descr="Screen shot 2013-08-13 at 6.07.5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997" y="211743"/>
            <a:ext cx="4124460" cy="377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0857" y="4624469"/>
            <a:ext cx="2308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0Z models predict 12 Z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precip</a:t>
            </a:r>
            <a:r>
              <a:rPr lang="en-US" dirty="0" smtClean="0"/>
              <a:t> well.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13.2013225.1145_US_w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12 at 8.04.4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26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7.38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8404" cy="5537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201" y="5959702"/>
            <a:ext cx="7473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 moving south faster than previously forecast (this was apparent in some</a:t>
            </a:r>
          </a:p>
          <a:p>
            <a:r>
              <a:rPr lang="en-US" dirty="0" smtClean="0"/>
              <a:t>  12Z models yesterday),  leading to 20% chance of T-showers tomorrow.  This</a:t>
            </a:r>
          </a:p>
          <a:p>
            <a:r>
              <a:rPr lang="en-US" dirty="0" smtClean="0"/>
              <a:t>  will be concentrated late (post 4 PM) in the day.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8.46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2096" cy="6035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201" y="6393925"/>
            <a:ext cx="5987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 is still present over us on Friday, 20% chance of T-storms.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7.46.49 AM.png"/>
          <p:cNvPicPr>
            <a:picLocks noChangeAspect="1"/>
          </p:cNvPicPr>
          <p:nvPr/>
        </p:nvPicPr>
        <p:blipFill>
          <a:blip r:embed="rId2"/>
          <a:srcRect r="40949"/>
          <a:stretch>
            <a:fillRect/>
          </a:stretch>
        </p:blipFill>
        <p:spPr>
          <a:xfrm>
            <a:off x="0" y="0"/>
            <a:ext cx="4027214" cy="336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911" y="2366512"/>
            <a:ext cx="170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12Z Wed (7 AM)</a:t>
            </a:r>
            <a:endParaRPr lang="en-US" dirty="0"/>
          </a:p>
        </p:txBody>
      </p:sp>
      <p:pic>
        <p:nvPicPr>
          <p:cNvPr id="8" name="Picture 7" descr="Screen shot 2013-08-13 at 7.49.4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191000" cy="3390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17384" y="2551178"/>
            <a:ext cx="52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18Z</a:t>
            </a:r>
            <a:endParaRPr lang="en-US" dirty="0"/>
          </a:p>
        </p:txBody>
      </p:sp>
      <p:pic>
        <p:nvPicPr>
          <p:cNvPr id="10" name="Picture 9" descr="Screen shot 2013-08-13 at 7.51.2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00" y="3416300"/>
            <a:ext cx="4178300" cy="3441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5058" y="6100825"/>
            <a:ext cx="69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0Z </a:t>
            </a:r>
            <a:r>
              <a:rPr lang="en-US" dirty="0" err="1" smtClean="0"/>
              <a:t>Th</a:t>
            </a:r>
            <a:endParaRPr lang="en-US" dirty="0"/>
          </a:p>
        </p:txBody>
      </p:sp>
      <p:pic>
        <p:nvPicPr>
          <p:cNvPr id="12" name="Picture 11" descr="Screen shot 2013-08-13 at 8.18.4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2800"/>
            <a:ext cx="4191000" cy="350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86893" y="4244281"/>
            <a:ext cx="5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61712" y="25511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 on Wednesday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39681"/>
            <a:ext cx="4957757" cy="3718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244" y="3240181"/>
            <a:ext cx="4823756" cy="361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811" y="1570021"/>
            <a:ext cx="78839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Emphasis on </a:t>
            </a:r>
            <a:r>
              <a:rPr lang="en-US" sz="1600" dirty="0" err="1" smtClean="0"/>
              <a:t>precip</a:t>
            </a:r>
            <a:r>
              <a:rPr lang="en-US" sz="1600" dirty="0" smtClean="0"/>
              <a:t> is over LA/AR, but some to the east along front.  Previous times</a:t>
            </a:r>
          </a:p>
          <a:p>
            <a:r>
              <a:rPr lang="en-US" sz="1600" dirty="0" smtClean="0"/>
              <a:t>  do show the “bending” of the region of </a:t>
            </a:r>
            <a:r>
              <a:rPr lang="en-US" sz="1600" dirty="0" err="1" smtClean="0"/>
              <a:t>precip</a:t>
            </a:r>
            <a:r>
              <a:rPr lang="en-US" sz="1600" dirty="0" smtClean="0"/>
              <a:t> in vicinity of developing low over NE TX.</a:t>
            </a:r>
          </a:p>
          <a:p>
            <a:endParaRPr lang="en-US" sz="1600" dirty="0" smtClean="0"/>
          </a:p>
          <a:p>
            <a:r>
              <a:rPr lang="en-US" sz="1600" dirty="0" smtClean="0"/>
              <a:t>Following charts show convection in NCAR WRF through the day.  Note that all the models</a:t>
            </a:r>
          </a:p>
          <a:p>
            <a:r>
              <a:rPr lang="en-US" sz="1600" dirty="0" smtClean="0"/>
              <a:t>  I looked at (NCAR WRF, FSU WRF, GFS, EC, and NAM) initialize precipitation quite well (12 hr</a:t>
            </a:r>
          </a:p>
          <a:p>
            <a:r>
              <a:rPr lang="en-US" sz="1600" dirty="0" smtClean="0"/>
              <a:t>  forecast)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8.25.2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77" y="0"/>
            <a:ext cx="777364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324</Words>
  <Application>Microsoft Macintosh PowerPoint</Application>
  <PresentationFormat>On-screen Show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Briefing, 20130813</vt:lpstr>
      <vt:lpstr>Slide 2</vt:lpstr>
      <vt:lpstr>Slide 3</vt:lpstr>
      <vt:lpstr>Slide 4</vt:lpstr>
      <vt:lpstr>Slide 5</vt:lpstr>
      <vt:lpstr>Slide 6</vt:lpstr>
      <vt:lpstr>Slide 7</vt:lpstr>
      <vt:lpstr>Convection on Wednesday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Backup</vt:lpstr>
      <vt:lpstr>Slide 20</vt:lpstr>
      <vt:lpstr>Slide 21</vt:lpstr>
      <vt:lpstr>Slide 22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Briefing, 20130813</dc:title>
  <dc:creator>Lenny Pfister</dc:creator>
  <cp:lastModifiedBy>Lenny Pfister</cp:lastModifiedBy>
  <cp:revision>3</cp:revision>
  <dcterms:created xsi:type="dcterms:W3CDTF">2013-08-13T14:48:37Z</dcterms:created>
  <dcterms:modified xsi:type="dcterms:W3CDTF">2013-08-13T15:51:18Z</dcterms:modified>
</cp:coreProperties>
</file>