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462" r:id="rId2"/>
    <p:sldId id="259" r:id="rId3"/>
    <p:sldId id="379" r:id="rId4"/>
    <p:sldId id="380" r:id="rId5"/>
    <p:sldId id="452" r:id="rId6"/>
    <p:sldId id="453" r:id="rId7"/>
    <p:sldId id="381" r:id="rId8"/>
    <p:sldId id="352" r:id="rId9"/>
    <p:sldId id="450" r:id="rId10"/>
    <p:sldId id="371" r:id="rId11"/>
    <p:sldId id="399" r:id="rId12"/>
    <p:sldId id="339" r:id="rId13"/>
    <p:sldId id="440" r:id="rId14"/>
    <p:sldId id="422" r:id="rId15"/>
    <p:sldId id="441" r:id="rId16"/>
    <p:sldId id="454" r:id="rId17"/>
    <p:sldId id="455" r:id="rId18"/>
    <p:sldId id="456" r:id="rId19"/>
    <p:sldId id="451" r:id="rId20"/>
    <p:sldId id="457" r:id="rId21"/>
    <p:sldId id="458" r:id="rId22"/>
    <p:sldId id="459" r:id="rId23"/>
    <p:sldId id="370" r:id="rId24"/>
    <p:sldId id="443" r:id="rId25"/>
    <p:sldId id="444" r:id="rId26"/>
    <p:sldId id="460" r:id="rId27"/>
    <p:sldId id="445" r:id="rId28"/>
    <p:sldId id="377" r:id="rId29"/>
    <p:sldId id="373" r:id="rId30"/>
    <p:sldId id="402" r:id="rId31"/>
    <p:sldId id="433" r:id="rId32"/>
    <p:sldId id="394" r:id="rId33"/>
    <p:sldId id="403" r:id="rId34"/>
    <p:sldId id="446" r:id="rId35"/>
    <p:sldId id="465" r:id="rId36"/>
    <p:sldId id="463" r:id="rId37"/>
    <p:sldId id="464" r:id="rId38"/>
    <p:sldId id="376" r:id="rId39"/>
    <p:sldId id="407" r:id="rId40"/>
    <p:sldId id="448" r:id="rId41"/>
    <p:sldId id="447" r:id="rId42"/>
    <p:sldId id="406" r:id="rId43"/>
    <p:sldId id="461" r:id="rId44"/>
    <p:sldId id="319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58" autoAdjust="0"/>
    <p:restoredTop sz="94700" autoAdjust="0"/>
  </p:normalViewPr>
  <p:slideViewPr>
    <p:cSldViewPr snapToGrid="0" snapToObjects="1">
      <p:cViewPr>
        <p:scale>
          <a:sx n="100" d="100"/>
          <a:sy n="100" d="100"/>
        </p:scale>
        <p:origin x="-27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4B686-7DB7-084E-9CF4-8FB2E2113B03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F566F-E678-BE46-8AAF-AAEDDCC43B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27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566F-E678-BE46-8AAF-AAEDDCC43BB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08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Init</a:t>
            </a:r>
            <a:r>
              <a:rPr lang="en-US" dirty="0" smtClean="0"/>
              <a:t> 6z </a:t>
            </a:r>
            <a:r>
              <a:rPr lang="en-US" dirty="0" err="1" smtClean="0"/>
              <a:t>gfs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566F-E678-BE46-8AAF-AAEDDCC43BB1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0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Init</a:t>
            </a:r>
            <a:r>
              <a:rPr lang="en-US" dirty="0" smtClean="0"/>
              <a:t> 6z </a:t>
            </a:r>
            <a:r>
              <a:rPr lang="en-US" dirty="0" err="1" smtClean="0"/>
              <a:t>gfs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566F-E678-BE46-8AAF-AAEDDCC43BB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0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566F-E678-BE46-8AAF-AAEDDCC43BB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3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Front races north across MO on </a:t>
            </a:r>
            <a:r>
              <a:rPr lang="en-US" dirty="0" err="1" smtClean="0"/>
              <a:t>monday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566F-E678-BE46-8AAF-AAEDDCC43BB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78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566F-E678-BE46-8AAF-AAEDDCC43BB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78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566F-E678-BE46-8AAF-AAEDDCC43BB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78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566F-E678-BE46-8AAF-AAEDDCC43BB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30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566F-E678-BE46-8AAF-AAEDDCC43BB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30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566F-E678-BE46-8AAF-AAEDDCC43BB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30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566F-E678-BE46-8AAF-AAEDDCC43BB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30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23.gif"/><Relationship Id="rId5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4" Type="http://schemas.openxmlformats.org/officeDocument/2006/relationships/image" Target="../media/image27.gif"/><Relationship Id="rId5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4" Type="http://schemas.openxmlformats.org/officeDocument/2006/relationships/image" Target="../media/image48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4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GX.N0Q.20130908.184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93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clc.hr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54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p.hr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55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5000" y="5440402"/>
            <a:ext cx="787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3-km NCAR WRF-ARW shows convective rain from Galveston Bay southwestward to Brownsville.</a:t>
            </a:r>
            <a:endParaRPr lang="en-US" dirty="0"/>
          </a:p>
        </p:txBody>
      </p:sp>
      <p:pic>
        <p:nvPicPr>
          <p:cNvPr id="16" name="Picture 15" descr="rtnd.hr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4572000" cy="4572000"/>
          </a:xfrm>
          <a:prstGeom prst="rect">
            <a:avLst/>
          </a:prstGeom>
        </p:spPr>
      </p:pic>
      <p:pic>
        <p:nvPicPr>
          <p:cNvPr id="17" name="Picture 16" descr="rtnd.hr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58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25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5000" y="5440402"/>
            <a:ext cx="787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Bands of convection continue over the southwestern Gulf during the afternoon. (No cyclonic curvature noticeable)</a:t>
            </a:r>
            <a:endParaRPr lang="en-US" dirty="0"/>
          </a:p>
        </p:txBody>
      </p:sp>
      <p:pic>
        <p:nvPicPr>
          <p:cNvPr id="2" name="Picture 1" descr="rtnd.hr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4572000" cy="4572000"/>
          </a:xfrm>
          <a:prstGeom prst="rect">
            <a:avLst/>
          </a:prstGeom>
        </p:spPr>
      </p:pic>
      <p:pic>
        <p:nvPicPr>
          <p:cNvPr id="3" name="Picture 2" descr="rtnd.hr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58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15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5000" y="5440402"/>
            <a:ext cx="787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 winds                                                                           Reflectivity</a:t>
            </a:r>
            <a:endParaRPr lang="en-US" dirty="0"/>
          </a:p>
        </p:txBody>
      </p:sp>
      <p:pic>
        <p:nvPicPr>
          <p:cNvPr id="5" name="Picture 4" descr="wsp.hr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4572000" cy="4572000"/>
          </a:xfrm>
          <a:prstGeom prst="rect">
            <a:avLst/>
          </a:prstGeom>
        </p:spPr>
      </p:pic>
      <p:pic>
        <p:nvPicPr>
          <p:cNvPr id="6" name="Picture 5" descr="dbz.hr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58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39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bz_ani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28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60"/>
            <a:ext cx="4563088" cy="32673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088" y="77460"/>
            <a:ext cx="4563088" cy="32673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3144"/>
            <a:ext cx="4563088" cy="32673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088" y="3499776"/>
            <a:ext cx="4563088" cy="32673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67264" y="283229"/>
            <a:ext cx="164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 AM CDT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371349" y="283229"/>
            <a:ext cx="164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4 AM CDT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767264" y="3724260"/>
            <a:ext cx="164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7 AM CDT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371349" y="3691994"/>
            <a:ext cx="164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4 PM CDT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834507" y="2598457"/>
            <a:ext cx="16977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12 UTC GFS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39035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rw-arw_eus_06z_sim_rada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63088" cy="3422316"/>
          </a:xfrm>
          <a:prstGeom prst="rect">
            <a:avLst/>
          </a:prstGeom>
        </p:spPr>
      </p:pic>
      <p:pic>
        <p:nvPicPr>
          <p:cNvPr id="6" name="Picture 5" descr="hrw-arw_eus_09z_sim_rada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088" y="0"/>
            <a:ext cx="4563088" cy="3422316"/>
          </a:xfrm>
          <a:prstGeom prst="rect">
            <a:avLst/>
          </a:prstGeom>
        </p:spPr>
      </p:pic>
      <p:pic>
        <p:nvPicPr>
          <p:cNvPr id="7" name="Picture 6" descr="hrw-arw_eus_15z_sim_rada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5684"/>
            <a:ext cx="4563088" cy="3422316"/>
          </a:xfrm>
          <a:prstGeom prst="rect">
            <a:avLst/>
          </a:prstGeom>
        </p:spPr>
      </p:pic>
      <p:pic>
        <p:nvPicPr>
          <p:cNvPr id="8" name="Picture 7" descr="hrw-arw_eus_21z_sim_rada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088" y="3422316"/>
            <a:ext cx="4563088" cy="34223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67264" y="283229"/>
            <a:ext cx="164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 AM CDT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371349" y="283229"/>
            <a:ext cx="164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4 AM CDT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767264" y="3724260"/>
            <a:ext cx="164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7 AM CDT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371349" y="3691994"/>
            <a:ext cx="164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4 PM CDT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569366" y="3251018"/>
            <a:ext cx="219242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12 UTC WRF ARW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66604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63088" cy="34223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088" y="0"/>
            <a:ext cx="4563088" cy="34223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5684"/>
            <a:ext cx="4563088" cy="34223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088" y="3422316"/>
            <a:ext cx="4563088" cy="34223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67264" y="283229"/>
            <a:ext cx="164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 AM CDT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371349" y="283229"/>
            <a:ext cx="164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4 AM CDT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767264" y="3724260"/>
            <a:ext cx="164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7 AM CDT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371349" y="3691994"/>
            <a:ext cx="164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4 PM CDT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569366" y="3251018"/>
            <a:ext cx="219242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12 UTC NAM hires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01862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d.hr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82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74700" y="533400"/>
            <a:ext cx="76073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Weather discussion </a:t>
            </a:r>
            <a:endParaRPr lang="en-US" dirty="0"/>
          </a:p>
          <a:p>
            <a:pPr algn="ctr"/>
            <a:r>
              <a:rPr lang="en-US" dirty="0" smtClean="0"/>
              <a:t>8 September </a:t>
            </a:r>
            <a:r>
              <a:rPr lang="en-US" dirty="0" smtClean="0"/>
              <a:t>2013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Jim </a:t>
            </a:r>
            <a:r>
              <a:rPr lang="en-US" dirty="0" err="1" smtClean="0"/>
              <a:t>Bresch</a:t>
            </a:r>
            <a:r>
              <a:rPr lang="en-US" dirty="0" smtClean="0"/>
              <a:t> NCAR/MMM</a:t>
            </a:r>
          </a:p>
          <a:p>
            <a:pPr algn="ctr"/>
            <a:r>
              <a:rPr lang="en-US" dirty="0" smtClean="0"/>
              <a:t>and the SEAC4RS Met team</a:t>
            </a:r>
            <a:endParaRPr lang="en-US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74700" y="2517676"/>
            <a:ext cx="764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Overview: </a:t>
            </a:r>
            <a:r>
              <a:rPr lang="en-US" dirty="0" smtClean="0"/>
              <a:t> Dominant ridge moves eastward while northern stream becomes active and eastern trough hangs tough.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927100" y="3598902"/>
            <a:ext cx="2015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Forecast issues are: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39800" y="4187735"/>
            <a:ext cx="767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Clouds, temperatures, and </a:t>
            </a:r>
            <a:r>
              <a:rPr lang="en-US" dirty="0" err="1" smtClean="0"/>
              <a:t>precip</a:t>
            </a:r>
            <a:r>
              <a:rPr lang="en-US" dirty="0" smtClean="0"/>
              <a:t> over SEUS.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Gulf convection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Weather at Ellington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Extended outlook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d.hr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59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d.hr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27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d.hr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56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mlu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7800" y="914400"/>
            <a:ext cx="185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Monroe, LA </a:t>
            </a:r>
          </a:p>
          <a:p>
            <a:r>
              <a:rPr lang="en-US" dirty="0" smtClean="0"/>
              <a:t>18 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77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w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800" y="965200"/>
            <a:ext cx="199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Greenwood, MS  21Z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739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c.hr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19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c.hr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42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50.hr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35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2184400" y="2529364"/>
            <a:ext cx="476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Wednesday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5330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7000" y="10287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Ridge builds back westward.</a:t>
            </a:r>
            <a:endParaRPr lang="en-US" dirty="0"/>
          </a:p>
        </p:txBody>
      </p:sp>
      <p:pic>
        <p:nvPicPr>
          <p:cNvPr id="9" name="Picture 8" descr="500.hr8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88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amussfcwb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1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jhwbg_conu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76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clc.hr7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" y="1638300"/>
            <a:ext cx="22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Wednesday afternoon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766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5004" y="2438400"/>
            <a:ext cx="21477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tropics: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26216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_at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508000"/>
            <a:ext cx="7175500" cy="584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splayMod.ph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66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11500" y="2578100"/>
            <a:ext cx="27202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Friday the 13th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319441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eamland-friday13th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0"/>
            <a:ext cx="9144000" cy="573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74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vgem_mslp_pcpn_watl_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0"/>
            <a:ext cx="9144000" cy="573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29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2004" y="2438400"/>
            <a:ext cx="30955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Ellington forecast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57575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5000" y="5440402"/>
            <a:ext cx="787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3-km NCAR WRF-ARW shows </a:t>
            </a:r>
            <a:r>
              <a:rPr lang="en-US" dirty="0" err="1" smtClean="0"/>
              <a:t>precip</a:t>
            </a:r>
            <a:r>
              <a:rPr lang="en-US" dirty="0" smtClean="0"/>
              <a:t> in the Gulf generally southwest of EFD</a:t>
            </a:r>
            <a:r>
              <a:rPr lang="en-US" dirty="0"/>
              <a:t> </a:t>
            </a:r>
            <a:r>
              <a:rPr lang="en-US" dirty="0" smtClean="0"/>
              <a:t>at takeoff. No weather issues at landing.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 descr="rtnd.hr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4572000" cy="4572000"/>
          </a:xfrm>
          <a:prstGeom prst="rect">
            <a:avLst/>
          </a:prstGeom>
        </p:spPr>
      </p:pic>
      <p:pic>
        <p:nvPicPr>
          <p:cNvPr id="3" name="Picture 2" descr="rtnd.hr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58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0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15.201309081245.04km.C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57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im_WRF_1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69226" cy="3388293"/>
          </a:xfrm>
          <a:prstGeom prst="rect">
            <a:avLst/>
          </a:prstGeom>
        </p:spPr>
      </p:pic>
      <p:pic>
        <p:nvPicPr>
          <p:cNvPr id="3" name="Picture 2" descr="hrw-arw_1PM_Mon_sim_rada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724" y="0"/>
            <a:ext cx="4517724" cy="3388293"/>
          </a:xfrm>
          <a:prstGeom prst="rect">
            <a:avLst/>
          </a:prstGeom>
        </p:spPr>
      </p:pic>
      <p:pic>
        <p:nvPicPr>
          <p:cNvPr id="4" name="Picture 3" descr="nam-hires_1PM_Mon_sim_reflectivit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29" y="3298657"/>
            <a:ext cx="4745790" cy="35593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950" y="401055"/>
            <a:ext cx="196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NCAR WRF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925460" y="368789"/>
            <a:ext cx="2494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NCEP WRF ARW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83847" y="3609294"/>
            <a:ext cx="2494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NCEP NAM High-res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55157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6" y="0"/>
            <a:ext cx="3743113" cy="33882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724" y="0"/>
            <a:ext cx="4517724" cy="33882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29" y="3298657"/>
            <a:ext cx="4745790" cy="35593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950" y="401055"/>
            <a:ext cx="196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NCAR WRF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925460" y="368789"/>
            <a:ext cx="2494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NCEP WRF ARW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83847" y="3609294"/>
            <a:ext cx="2494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NCEP NAM High-res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18239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id.hr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30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tnd.hr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23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74700" y="533400"/>
            <a:ext cx="76073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Summary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889000" y="1892300"/>
            <a:ext cx="7493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Ridge moving eastward to the SEUS on Monday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W LA / E TX has </a:t>
            </a:r>
            <a:r>
              <a:rPr lang="en-US" sz="2000" dirty="0" err="1" smtClean="0"/>
              <a:t>highes</a:t>
            </a:r>
            <a:r>
              <a:rPr lang="en-US" sz="2000" dirty="0" smtClean="0"/>
              <a:t> chances of clear skies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Gulf convection persists over the western Gulf.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Takeoff weather has a 30% chance of showers, decreasing as the day goes on. Landing weather should be fine.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29581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v_ani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90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rm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228600"/>
            <a:ext cx="8572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27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2184400" y="2529364"/>
            <a:ext cx="476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Monday forecast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1158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98fwbgu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9144000" cy="649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6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00.hr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600" y="1066800"/>
            <a:ext cx="195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</a:t>
            </a:r>
            <a:r>
              <a:rPr lang="en-US" dirty="0" err="1" smtClean="0"/>
              <a:t>mb</a:t>
            </a:r>
            <a:r>
              <a:rPr lang="en-US" dirty="0" smtClean="0"/>
              <a:t> height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800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56203</TotalTime>
  <Words>288</Words>
  <Application>Microsoft Macintosh PowerPoint</Application>
  <PresentationFormat>On-screen Show (4:3)</PresentationFormat>
  <Paragraphs>71</Paragraphs>
  <Slides>44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Bresch</dc:creator>
  <cp:lastModifiedBy>Jim Bresch</cp:lastModifiedBy>
  <cp:revision>147</cp:revision>
  <dcterms:created xsi:type="dcterms:W3CDTF">2012-04-24T04:50:49Z</dcterms:created>
  <dcterms:modified xsi:type="dcterms:W3CDTF">2013-09-08T18:48:51Z</dcterms:modified>
</cp:coreProperties>
</file>