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9" r:id="rId2"/>
    <p:sldId id="301" r:id="rId3"/>
    <p:sldId id="330" r:id="rId4"/>
    <p:sldId id="331" r:id="rId5"/>
    <p:sldId id="340" r:id="rId6"/>
    <p:sldId id="352" r:id="rId7"/>
    <p:sldId id="371" r:id="rId8"/>
    <p:sldId id="339" r:id="rId9"/>
    <p:sldId id="370" r:id="rId10"/>
    <p:sldId id="378" r:id="rId11"/>
    <p:sldId id="369" r:id="rId12"/>
    <p:sldId id="367" r:id="rId13"/>
    <p:sldId id="358" r:id="rId14"/>
    <p:sldId id="368" r:id="rId15"/>
    <p:sldId id="349" r:id="rId16"/>
    <p:sldId id="377" r:id="rId17"/>
    <p:sldId id="373" r:id="rId18"/>
    <p:sldId id="365" r:id="rId19"/>
    <p:sldId id="357" r:id="rId20"/>
    <p:sldId id="375" r:id="rId21"/>
    <p:sldId id="366" r:id="rId22"/>
    <p:sldId id="374" r:id="rId23"/>
    <p:sldId id="372" r:id="rId24"/>
    <p:sldId id="333" r:id="rId25"/>
    <p:sldId id="376" r:id="rId26"/>
    <p:sldId id="359" r:id="rId27"/>
    <p:sldId id="31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8" autoAdjust="0"/>
    <p:restoredTop sz="94700" autoAdjust="0"/>
  </p:normalViewPr>
  <p:slideViewPr>
    <p:cSldViewPr snapToGrid="0" snapToObjects="1">
      <p:cViewPr>
        <p:scale>
          <a:sx n="100" d="100"/>
          <a:sy n="100" d="100"/>
        </p:scale>
        <p:origin x="-12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B686-7DB7-084E-9CF4-8FB2E2113B03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566F-E678-BE46-8AAF-AAEDDCC43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cold front triggering convection ahead of it from</a:t>
            </a:r>
            <a:r>
              <a:rPr lang="en-US" baseline="0" dirty="0" smtClean="0"/>
              <a:t> central TX to northern GA.  Generally southerly anti-cyclonic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flow over the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high is anchored</a:t>
            </a:r>
            <a:r>
              <a:rPr lang="en-US" baseline="0" dirty="0" smtClean="0"/>
              <a:t> over Colorado. Trough across the E US. 200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 flow is weak and divergent over the Gulf. No strong convection.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mid-level drying in central plains. Note convection develops in the dry air (due to </a:t>
            </a:r>
            <a:r>
              <a:rPr lang="en-US" dirty="0" err="1" smtClean="0"/>
              <a:t>sfc</a:t>
            </a:r>
            <a:r>
              <a:rPr lang="en-US" dirty="0" smtClean="0"/>
              <a:t> moisture). Deformation zone pushes south</a:t>
            </a:r>
            <a:r>
              <a:rPr lang="en-US" baseline="0" dirty="0" smtClean="0"/>
              <a:t> to near the coast. Cyclonic circulation over the central/southern Gulf.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</a:t>
            </a:r>
            <a:r>
              <a:rPr lang="en-US" dirty="0" err="1" smtClean="0"/>
              <a:t>sfc</a:t>
            </a:r>
            <a:r>
              <a:rPr lang="en-US" dirty="0" smtClean="0"/>
              <a:t> front</a:t>
            </a:r>
            <a:r>
              <a:rPr lang="en-US" baseline="0" dirty="0" smtClean="0"/>
              <a:t> is expected to move slowly across the SE approaching the Gulf coast Wednesday morning.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 max temps.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 max temps.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Friday </a:t>
            </a:r>
            <a:r>
              <a:rPr lang="en-US" smtClean="0"/>
              <a:t>max temps.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566F-E678-BE46-8AAF-AAEDDCC43BB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BFC1-F12E-5E41-9BD5-FB2ED3A95C69}" type="datetimeFigureOut">
              <a:rPr lang="en-US" smtClean="0"/>
              <a:pPr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Relationship Id="rId3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Weather discussion </a:t>
            </a:r>
            <a:endParaRPr lang="en-US" dirty="0"/>
          </a:p>
          <a:p>
            <a:pPr algn="ctr"/>
            <a:r>
              <a:rPr lang="en-US" dirty="0" smtClean="0"/>
              <a:t>3 September </a:t>
            </a:r>
            <a:r>
              <a:rPr lang="en-US" dirty="0" smtClean="0"/>
              <a:t>2013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Bresch</a:t>
            </a:r>
            <a:r>
              <a:rPr lang="en-US" dirty="0" smtClean="0"/>
              <a:t> NCAR/MMM</a:t>
            </a:r>
          </a:p>
          <a:p>
            <a:pPr algn="ctr"/>
            <a:r>
              <a:rPr lang="en-US" dirty="0" smtClean="0"/>
              <a:t>and the SEAC4RS Met team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700" y="2517676"/>
            <a:ext cx="764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Overview: </a:t>
            </a:r>
            <a:r>
              <a:rPr lang="en-US" dirty="0" smtClean="0"/>
              <a:t>The large-scale weather pattern remains stable over most of the U.S. with weak forcing and flow over the southern states.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00" y="3598902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issues are: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9800" y="4187735"/>
            <a:ext cx="767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Existence, timing, and location of Gulf convection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Convective prospects over the SEUS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Weather at Ellington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Friday outlook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9400" y="5438001"/>
            <a:ext cx="82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EC places rain along the coast, mostly inland, concentrated along the TX/LA border.  </a:t>
            </a:r>
            <a:endParaRPr lang="en-US" dirty="0"/>
          </a:p>
        </p:txBody>
      </p:sp>
      <p:pic>
        <p:nvPicPr>
          <p:cNvPr id="4" name="Picture 3" descr="14_d02_sl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572000" cy="3429000"/>
          </a:xfrm>
          <a:prstGeom prst="rect">
            <a:avLst/>
          </a:prstGeom>
        </p:spPr>
      </p:pic>
      <p:pic>
        <p:nvPicPr>
          <p:cNvPr id="5" name="Picture 4" descr="15_d02_sl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4478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6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WRF-GFS shows convection in the central/southern Gulf  and develops a band of convection from off Galveston to south of Lake Charles.</a:t>
            </a:r>
            <a:endParaRPr lang="en-US" dirty="0"/>
          </a:p>
        </p:txBody>
      </p:sp>
      <p:pic>
        <p:nvPicPr>
          <p:cNvPr id="4" name="Picture 3" descr="grid.hr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5" name="Picture 4" descr="grid.hr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2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afternoon WRF-GFS shows the convective band in the northern Gulf dissipating while the central Gulf convection weakens, but persists. Little to none is </a:t>
            </a:r>
            <a:r>
              <a:rPr lang="en-US" dirty="0" err="1" smtClean="0"/>
              <a:t>progged</a:t>
            </a:r>
            <a:r>
              <a:rPr lang="en-US" dirty="0" smtClean="0"/>
              <a:t> near EFD.</a:t>
            </a:r>
            <a:endParaRPr lang="en-US" dirty="0"/>
          </a:p>
        </p:txBody>
      </p:sp>
      <p:pic>
        <p:nvPicPr>
          <p:cNvPr id="2" name="Picture 1" descr="grid.hr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grid.hr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3-km WRF-NAM also develops a band of convection in the northern Gulf. More substantial </a:t>
            </a:r>
            <a:r>
              <a:rPr lang="en-US" dirty="0" err="1" smtClean="0"/>
              <a:t>precip</a:t>
            </a:r>
            <a:r>
              <a:rPr lang="en-US" dirty="0" smtClean="0"/>
              <a:t> is along 89 W.</a:t>
            </a:r>
            <a:endParaRPr lang="en-US" dirty="0"/>
          </a:p>
        </p:txBody>
      </p:sp>
      <p:pic>
        <p:nvPicPr>
          <p:cNvPr id="6" name="Picture 5" descr="rtnd.hr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9" name="Picture 8" descr="rtnd.hr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8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400" y="5702300"/>
            <a:ext cx="18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convective</a:t>
            </a:r>
          </a:p>
          <a:p>
            <a:r>
              <a:rPr lang="en-US" dirty="0" smtClean="0"/>
              <a:t>Red: grid-resolved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81300" y="543800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convection develops along a convergence line where offshore northerlies collide with easterlies over the central Gulf.</a:t>
            </a:r>
            <a:endParaRPr lang="en-US" dirty="0"/>
          </a:p>
        </p:txBody>
      </p:sp>
      <p:pic>
        <p:nvPicPr>
          <p:cNvPr id="2" name="Picture 1" descr="wsp.hr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wsp.hr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00" y="5549900"/>
            <a:ext cx="864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 is outlier, not producing a northern Gulf </a:t>
            </a:r>
            <a:r>
              <a:rPr lang="en-US" dirty="0" err="1" smtClean="0"/>
              <a:t>rainband</a:t>
            </a:r>
            <a:r>
              <a:rPr lang="en-US" dirty="0" smtClean="0"/>
              <a:t> Wednesday morning. It has considerable convection in the central Gulf and south of Grand Isle. Convection is </a:t>
            </a:r>
            <a:r>
              <a:rPr lang="en-US" dirty="0" err="1" smtClean="0"/>
              <a:t>progged</a:t>
            </a:r>
            <a:r>
              <a:rPr lang="en-US" dirty="0" smtClean="0"/>
              <a:t> across inland Texas with none near EFD.</a:t>
            </a:r>
            <a:endParaRPr lang="en-US" dirty="0"/>
          </a:p>
        </p:txBody>
      </p:sp>
      <p:pic>
        <p:nvPicPr>
          <p:cNvPr id="4" name="Picture 3" descr="eta42hr_sfc_prc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4572000" cy="4572000"/>
          </a:xfrm>
          <a:prstGeom prst="rect">
            <a:avLst/>
          </a:prstGeom>
        </p:spPr>
      </p:pic>
      <p:pic>
        <p:nvPicPr>
          <p:cNvPr id="5" name="Picture 4" descr="eta48hr_sfc_prc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23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3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NAM (the other NAM) prospects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533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84663" y="1397000"/>
            <a:ext cx="21013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anticyclone’s extent is peaking today before the trough begins to erode the northern periphery. </a:t>
            </a:r>
            <a:endParaRPr lang="en-US" dirty="0"/>
          </a:p>
        </p:txBody>
      </p:sp>
      <p:pic>
        <p:nvPicPr>
          <p:cNvPr id="4" name="Picture 3" descr="wbpv2.hr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98964" y="1397000"/>
            <a:ext cx="18981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Wednesday the  northern edge of the a-c has moved south.</a:t>
            </a:r>
          </a:p>
          <a:p>
            <a:r>
              <a:rPr lang="en-US" dirty="0" smtClean="0"/>
              <a:t>The southern edge of the circulation is overhead EFD and the northern edge is reachable in eastern Nebraska.</a:t>
            </a:r>
            <a:endParaRPr lang="en-US" dirty="0"/>
          </a:p>
        </p:txBody>
      </p:sp>
      <p:pic>
        <p:nvPicPr>
          <p:cNvPr id="5" name="Picture 4" descr="wbpv2.hr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1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21163" y="1397000"/>
            <a:ext cx="21648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Friday, the anticyclone continues to decay as troughs attack the western and eastern sides.</a:t>
            </a:r>
            <a:endParaRPr lang="en-US" dirty="0"/>
          </a:p>
        </p:txBody>
      </p:sp>
      <p:pic>
        <p:nvPicPr>
          <p:cNvPr id="7" name="Picture 6" descr="wbpv2.hr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ussfcwb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5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463800" y="2529364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SEUS Chemistry prospects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33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Y3_MAX_fil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8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3_POP2_fil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8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lc.hr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1092200"/>
            <a:ext cx="19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high cloud fraction shows less than 30% coverage over the Mississippi Valley.</a:t>
            </a:r>
          </a:p>
          <a:p>
            <a:r>
              <a:rPr lang="en-US" dirty="0" smtClean="0"/>
              <a:t>High clouds likely over the western Gulf and GA.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5004" y="2438400"/>
            <a:ext cx="3771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MCS prospects:</a:t>
            </a:r>
          </a:p>
          <a:p>
            <a:endParaRPr lang="en-US" sz="3200" dirty="0"/>
          </a:p>
          <a:p>
            <a:r>
              <a:rPr lang="en-US" sz="3200" dirty="0" smtClean="0"/>
              <a:t>Nil south of Nebraska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604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2004" y="2438400"/>
            <a:ext cx="3095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Ellington forecast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757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700" y="5438001"/>
            <a:ext cx="808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3-km WRF shows some </a:t>
            </a:r>
            <a:r>
              <a:rPr lang="en-US" dirty="0" err="1" smtClean="0"/>
              <a:t>precip</a:t>
            </a:r>
            <a:r>
              <a:rPr lang="en-US" dirty="0" smtClean="0"/>
              <a:t> developing near EFD before 4 PM Wednesday, but not lasting long. It would be prudent to avoid landing during a 3:30 to 6:00 PM window.</a:t>
            </a:r>
            <a:endParaRPr lang="en-US" dirty="0"/>
          </a:p>
        </p:txBody>
      </p:sp>
      <p:pic>
        <p:nvPicPr>
          <p:cNvPr id="2" name="Picture 1" descr="rtnd.hr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rtnd.hr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0" y="1892300"/>
            <a:ext cx="749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stable large-scale pattern over the CONUS begins to decay later this weak.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Anti-cyclone </a:t>
            </a:r>
            <a:r>
              <a:rPr lang="en-US" sz="2000" dirty="0" smtClean="0"/>
              <a:t>remains over Colorado, but weakens by Friday.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Gulf convection is likely with highest prospects along 89 W.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Surface front will act as focus for convection over SEUS.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958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5.201309031045.04km.C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v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5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184400" y="2529364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Gulf forecast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319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fwbgu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.hr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00" y="11557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18z Wednesday the 500 </a:t>
            </a:r>
            <a:r>
              <a:rPr lang="en-US" dirty="0" err="1" smtClean="0"/>
              <a:t>mb</a:t>
            </a:r>
            <a:r>
              <a:rPr lang="en-US" dirty="0" smtClean="0"/>
              <a:t> high is anchored over Colorado with easterly flow over the western Gulf.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7000" y="5270500"/>
            <a:ext cx="229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Red: 24-h height rises</a:t>
            </a:r>
          </a:p>
          <a:p>
            <a:r>
              <a:rPr lang="en-US" dirty="0" smtClean="0"/>
              <a:t>Green: 24-h height falls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5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5000" y="5440402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GFS has a band of rain along the TX coast early Wednesday, decaying during the late morning while central Gulf convection intensifies.</a:t>
            </a:r>
            <a:endParaRPr lang="en-US" dirty="0"/>
          </a:p>
        </p:txBody>
      </p:sp>
      <p:pic>
        <p:nvPicPr>
          <p:cNvPr id="6" name="Picture 5" descr="rtnd.hr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11" name="Picture 10" descr="rtnd.hr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2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9400" y="5438001"/>
            <a:ext cx="825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c</a:t>
            </a:r>
            <a:r>
              <a:rPr lang="en-US" dirty="0" smtClean="0"/>
              <a:t>onvection decays during the afternoon. Upper tropospheric winds are easterly along the coast and variable across the central and southern Gulf with a cyclonic circulation in the SW Gulf.</a:t>
            </a:r>
            <a:endParaRPr lang="en-US" dirty="0"/>
          </a:p>
        </p:txBody>
      </p:sp>
      <p:pic>
        <p:nvPicPr>
          <p:cNvPr id="2" name="Picture 1" descr="rtnd.hr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572000" cy="4572000"/>
          </a:xfrm>
          <a:prstGeom prst="rect">
            <a:avLst/>
          </a:prstGeom>
        </p:spPr>
      </p:pic>
      <p:pic>
        <p:nvPicPr>
          <p:cNvPr id="3" name="Picture 2" descr="300pv.hr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48643</TotalTime>
  <Words>681</Words>
  <Application>Microsoft Macintosh PowerPoint</Application>
  <PresentationFormat>On-screen Show (4:3)</PresentationFormat>
  <Paragraphs>69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Bresch</dc:creator>
  <cp:lastModifiedBy>Jim Bresch</cp:lastModifiedBy>
  <cp:revision>106</cp:revision>
  <dcterms:created xsi:type="dcterms:W3CDTF">2012-04-24T04:50:49Z</dcterms:created>
  <dcterms:modified xsi:type="dcterms:W3CDTF">2013-09-03T12:48:34Z</dcterms:modified>
</cp:coreProperties>
</file>