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9" r:id="rId2"/>
    <p:sldId id="301" r:id="rId3"/>
    <p:sldId id="352" r:id="rId4"/>
    <p:sldId id="330" r:id="rId5"/>
    <p:sldId id="331" r:id="rId6"/>
    <p:sldId id="339" r:id="rId7"/>
    <p:sldId id="358" r:id="rId8"/>
    <p:sldId id="327" r:id="rId9"/>
    <p:sldId id="349" r:id="rId10"/>
    <p:sldId id="363" r:id="rId11"/>
    <p:sldId id="364" r:id="rId12"/>
    <p:sldId id="360" r:id="rId13"/>
    <p:sldId id="361" r:id="rId14"/>
    <p:sldId id="362" r:id="rId15"/>
    <p:sldId id="355" r:id="rId16"/>
    <p:sldId id="340" r:id="rId17"/>
    <p:sldId id="357" r:id="rId18"/>
    <p:sldId id="333" r:id="rId19"/>
    <p:sldId id="359" r:id="rId20"/>
    <p:sldId id="31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8" autoAdjust="0"/>
    <p:restoredTop sz="94700" autoAdjust="0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B686-7DB7-084E-9CF4-8FB2E2113B03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F566F-E678-BE46-8AAF-AAEDDCC43B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cold front triggering convection ahead of it from</a:t>
            </a:r>
            <a:r>
              <a:rPr lang="en-US" baseline="0" dirty="0" smtClean="0"/>
              <a:t> central TX to northern GA.  Generally southerly anti-cyclonic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flow over the Gulf.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0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</a:t>
            </a:r>
            <a:r>
              <a:rPr lang="en-US" dirty="0" err="1" smtClean="0"/>
              <a:t>sfc</a:t>
            </a:r>
            <a:r>
              <a:rPr lang="en-US" dirty="0" smtClean="0"/>
              <a:t> front</a:t>
            </a:r>
            <a:r>
              <a:rPr lang="en-US" baseline="0" dirty="0" smtClean="0"/>
              <a:t> is expected to move slowly across the SE approaching the Gulf coast Wednesday morning.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high is anchored</a:t>
            </a:r>
            <a:r>
              <a:rPr lang="en-US" baseline="0" dirty="0" smtClean="0"/>
              <a:t> over Colorado. Trough across great lakes is pushing the cold front across the E US. 200 </a:t>
            </a:r>
            <a:r>
              <a:rPr lang="en-US" baseline="0" dirty="0" err="1" smtClean="0"/>
              <a:t>mb</a:t>
            </a:r>
            <a:r>
              <a:rPr lang="en-US" baseline="0" dirty="0" smtClean="0"/>
              <a:t> flow is weak and divergent over the SEUS. Weak flow over the gulf.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Weather discussion </a:t>
            </a:r>
            <a:endParaRPr lang="en-US" dirty="0"/>
          </a:p>
          <a:p>
            <a:pPr algn="ctr"/>
            <a:r>
              <a:rPr lang="en-US" dirty="0" smtClean="0"/>
              <a:t>2 September 2013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Jim </a:t>
            </a:r>
            <a:r>
              <a:rPr lang="en-US" dirty="0" err="1" smtClean="0"/>
              <a:t>Bresch</a:t>
            </a:r>
            <a:r>
              <a:rPr lang="en-US" dirty="0" smtClean="0"/>
              <a:t> NCAR/MMM</a:t>
            </a:r>
          </a:p>
          <a:p>
            <a:pPr algn="ctr"/>
            <a:r>
              <a:rPr lang="en-US" dirty="0" smtClean="0"/>
              <a:t>and the SEAC4RS Met team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4700" y="2517676"/>
            <a:ext cx="764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Overview: The large-scale weather pattern remains stable over most of the U.S. with weak forcing and flow over the southern states.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7100" y="3598902"/>
            <a:ext cx="201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issues are: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9800" y="4187735"/>
            <a:ext cx="767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Existence, timing, and location of Gulf convection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Convective prospects over the SEUS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Weather at Ellington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Friday outlook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900" y="5549900"/>
            <a:ext cx="86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shows </a:t>
            </a:r>
            <a:r>
              <a:rPr lang="en-US" dirty="0" err="1" smtClean="0"/>
              <a:t>precip</a:t>
            </a:r>
            <a:r>
              <a:rPr lang="en-US" dirty="0" smtClean="0"/>
              <a:t> further offshore on Wednesday (left) than on Friday (right).</a:t>
            </a:r>
            <a:endParaRPr lang="en-US" dirty="0"/>
          </a:p>
        </p:txBody>
      </p:sp>
      <p:pic>
        <p:nvPicPr>
          <p:cNvPr id="4" name="Picture 3" descr="2rtnd.hr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4572000" cy="4572000"/>
          </a:xfrm>
          <a:prstGeom prst="rect">
            <a:avLst/>
          </a:prstGeom>
        </p:spPr>
      </p:pic>
      <p:pic>
        <p:nvPicPr>
          <p:cNvPr id="5" name="Picture 4" descr="rtnd.hr1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23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0pv.hr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1358900"/>
            <a:ext cx="19177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winds in the Gulf will be easterly at about 10 </a:t>
            </a:r>
            <a:r>
              <a:rPr lang="en-US" dirty="0" err="1" smtClean="0"/>
              <a:t>kts</a:t>
            </a:r>
            <a:r>
              <a:rPr lang="en-US" dirty="0"/>
              <a:t> </a:t>
            </a:r>
            <a:r>
              <a:rPr lang="en-US" dirty="0" smtClean="0"/>
              <a:t>with very little vertical shear. 300 </a:t>
            </a:r>
            <a:r>
              <a:rPr lang="en-US" dirty="0" err="1" smtClean="0"/>
              <a:t>mb</a:t>
            </a:r>
            <a:r>
              <a:rPr lang="en-US" dirty="0" smtClean="0"/>
              <a:t> flow is only 15 </a:t>
            </a:r>
            <a:r>
              <a:rPr lang="en-US" dirty="0" err="1" smtClean="0"/>
              <a:t>kts</a:t>
            </a:r>
            <a:r>
              <a:rPr lang="en-US" dirty="0"/>
              <a:t> </a:t>
            </a:r>
            <a:r>
              <a:rPr lang="en-US" dirty="0" smtClean="0"/>
              <a:t>suggesting very little anvil propagation.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7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2 at 9.28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38"/>
            <a:ext cx="9144000" cy="6508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02 at 9.27.2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33"/>
            <a:ext cx="9144000" cy="6567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2 at 9.28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88"/>
            <a:ext cx="9144000" cy="651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900" y="5549900"/>
            <a:ext cx="850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Convection on Sunday was located over the central Gulf with small, isolated cells south of Lake Charles. </a:t>
            </a:r>
            <a:endParaRPr lang="en-US" dirty="0"/>
          </a:p>
        </p:txBody>
      </p:sp>
      <p:pic>
        <p:nvPicPr>
          <p:cNvPr id="2" name="Picture 1" descr="g13.2013244.1745_GOM_v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1500"/>
            <a:ext cx="4572000" cy="4572000"/>
          </a:xfrm>
          <a:prstGeom prst="rect">
            <a:avLst/>
          </a:prstGeom>
        </p:spPr>
      </p:pic>
      <p:pic>
        <p:nvPicPr>
          <p:cNvPr id="3" name="Picture 2" descr="g13.2013244.1345_GOM_v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4572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0" y="202168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8300" y="202168"/>
            <a:ext cx="50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2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bpv2.hr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98964" y="1397000"/>
            <a:ext cx="1898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anticyclone is currently well-established, extending into southern Canada.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9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21164" y="1397000"/>
            <a:ext cx="1898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Friday, the anticyclone has weakened.</a:t>
            </a:r>
            <a:endParaRPr lang="en-US" dirty="0"/>
          </a:p>
        </p:txBody>
      </p:sp>
      <p:pic>
        <p:nvPicPr>
          <p:cNvPr id="5" name="Picture 4" descr="wbpv2.hr1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5204" y="2438400"/>
            <a:ext cx="3095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Ellington forecast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604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Wed. afternoon both WRF runs show convection developing along the front near EFD. Again, the NAM-</a:t>
            </a:r>
            <a:r>
              <a:rPr lang="en-US" dirty="0" err="1" smtClean="0"/>
              <a:t>init</a:t>
            </a:r>
            <a:r>
              <a:rPr lang="en-US" dirty="0" smtClean="0"/>
              <a:t> places Gulf convection farther north. </a:t>
            </a:r>
            <a:endParaRPr lang="en-US" dirty="0"/>
          </a:p>
        </p:txBody>
      </p:sp>
      <p:pic>
        <p:nvPicPr>
          <p:cNvPr id="4" name="Picture 3" descr="ggrid.hr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  <p:pic>
        <p:nvPicPr>
          <p:cNvPr id="5" name="Picture 4" descr="ngrid.hr6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amussfcwb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5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0" y="1892300"/>
            <a:ext cx="749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Stable large-scale </a:t>
            </a:r>
            <a:r>
              <a:rPr lang="en-US" sz="2000" dirty="0"/>
              <a:t>p</a:t>
            </a:r>
            <a:r>
              <a:rPr lang="en-US" sz="2000" dirty="0" smtClean="0"/>
              <a:t>attern over CONUS is expected to continue this week.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Anti-cyclone remains over Colorado, but weakens by Friday.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strong forcing over the Gulf.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Surface front will act as focus for convection over SEUS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Placement of front will affect EFD weather.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958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9fwbgu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5.201309021245.04km.C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v_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5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Mesoscale</a:t>
            </a:r>
            <a:r>
              <a:rPr lang="en-US" dirty="0" smtClean="0"/>
              <a:t> models show good potential for Gulf convection Wednesday morning, although location is inconsistent.</a:t>
            </a:r>
            <a:endParaRPr lang="en-US" dirty="0"/>
          </a:p>
        </p:txBody>
      </p:sp>
      <p:pic>
        <p:nvPicPr>
          <p:cNvPr id="2" name="Picture 1" descr="ggrid.hr6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ngrid.hr6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2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Wed. afternoon both WRF runs show convection developing along the front near EFD. Again, the NAM-</a:t>
            </a:r>
            <a:r>
              <a:rPr lang="en-US" dirty="0" err="1" smtClean="0"/>
              <a:t>init</a:t>
            </a:r>
            <a:r>
              <a:rPr lang="en-US" dirty="0" smtClean="0"/>
              <a:t> places Gulf convection farther north. </a:t>
            </a:r>
            <a:endParaRPr lang="en-US" dirty="0"/>
          </a:p>
        </p:txBody>
      </p:sp>
      <p:pic>
        <p:nvPicPr>
          <p:cNvPr id="4" name="Picture 3" descr="ggrid.hr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  <p:pic>
        <p:nvPicPr>
          <p:cNvPr id="5" name="Picture 4" descr="ngrid.hr6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8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_mslp_10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381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5626100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FSU WRF even spins up a surface circulation by Wed. morning in the western Gulf.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5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900" y="5549900"/>
            <a:ext cx="86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 produces convection over the central Gulf with EFD </a:t>
            </a:r>
            <a:r>
              <a:rPr lang="en-US" dirty="0" err="1" smtClean="0"/>
              <a:t>precip</a:t>
            </a:r>
            <a:r>
              <a:rPr lang="en-US" dirty="0" smtClean="0"/>
              <a:t>-free.</a:t>
            </a:r>
            <a:endParaRPr lang="en-US" dirty="0"/>
          </a:p>
        </p:txBody>
      </p:sp>
      <p:pic>
        <p:nvPicPr>
          <p:cNvPr id="2" name="Picture 1" descr="displayMod.ph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4572000" cy="4572000"/>
          </a:xfrm>
          <a:prstGeom prst="rect">
            <a:avLst/>
          </a:prstGeom>
        </p:spPr>
      </p:pic>
      <p:pic>
        <p:nvPicPr>
          <p:cNvPr id="3" name="Picture 2" descr="displayMod.ph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6223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3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47376</TotalTime>
  <Words>419</Words>
  <Application>Microsoft Macintosh PowerPoint</Application>
  <PresentationFormat>On-screen Show (4:3)</PresentationFormat>
  <Paragraphs>46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Bresch</dc:creator>
  <cp:lastModifiedBy>ODIN</cp:lastModifiedBy>
  <cp:revision>91</cp:revision>
  <dcterms:created xsi:type="dcterms:W3CDTF">2012-04-24T04:50:49Z</dcterms:created>
  <dcterms:modified xsi:type="dcterms:W3CDTF">2013-09-02T16:00:26Z</dcterms:modified>
</cp:coreProperties>
</file>