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9" r:id="rId2"/>
    <p:sldId id="301" r:id="rId3"/>
    <p:sldId id="302" r:id="rId4"/>
    <p:sldId id="326" r:id="rId5"/>
    <p:sldId id="312" r:id="rId6"/>
    <p:sldId id="313" r:id="rId7"/>
    <p:sldId id="304" r:id="rId8"/>
    <p:sldId id="320" r:id="rId9"/>
    <p:sldId id="321" r:id="rId10"/>
    <p:sldId id="322" r:id="rId11"/>
    <p:sldId id="324" r:id="rId12"/>
    <p:sldId id="325" r:id="rId13"/>
    <p:sldId id="299" r:id="rId14"/>
    <p:sldId id="300" r:id="rId15"/>
    <p:sldId id="305" r:id="rId16"/>
    <p:sldId id="306" r:id="rId17"/>
    <p:sldId id="296" r:id="rId18"/>
    <p:sldId id="314" r:id="rId19"/>
    <p:sldId id="307" r:id="rId20"/>
    <p:sldId id="308" r:id="rId21"/>
    <p:sldId id="303" r:id="rId22"/>
    <p:sldId id="315" r:id="rId23"/>
    <p:sldId id="316" r:id="rId24"/>
    <p:sldId id="318" r:id="rId25"/>
    <p:sldId id="317" r:id="rId26"/>
    <p:sldId id="323" r:id="rId27"/>
    <p:sldId id="309" r:id="rId28"/>
    <p:sldId id="310" r:id="rId29"/>
    <p:sldId id="311" r:id="rId30"/>
    <p:sldId id="298" r:id="rId31"/>
    <p:sldId id="297" r:id="rId32"/>
    <p:sldId id="31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58" autoAdjust="0"/>
    <p:restoredTop sz="94700" autoAdjust="0"/>
  </p:normalViewPr>
  <p:slideViewPr>
    <p:cSldViewPr snapToGrid="0" snapToObjects="1">
      <p:cViewPr>
        <p:scale>
          <a:sx n="100" d="100"/>
          <a:sy n="100" d="100"/>
        </p:scale>
        <p:origin x="-152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4B686-7DB7-084E-9CF4-8FB2E2113B03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8F566F-E678-BE46-8AAF-AAEDDCC43B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27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0343C58-145F-45D0-8CE2-4CE5B4F0B7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294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DBFC1-F12E-5E41-9BD5-FB2ED3A95C69}" type="datetimeFigureOut">
              <a:rPr lang="en-US" smtClean="0"/>
              <a:pPr/>
              <a:t>8/13/13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E1476-6356-8848-A5C6-BA523D7290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cavu.nrlmry.navy.mil/COAMPSOS/littlemac.nrlmry.navy.mil/coamps-os/dhtml/tmp/AEROSOL/Seac4rsT2c/2013081312/chart.COAMPS.def-ccld0.2.20130813120000.20130816000000.0.png" TargetMode="External"/><Relationship Id="rId3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Weather discussion </a:t>
            </a:r>
            <a:endParaRPr lang="en-US" dirty="0"/>
          </a:p>
          <a:p>
            <a:pPr algn="ctr"/>
            <a:r>
              <a:rPr lang="en-US" dirty="0" smtClean="0"/>
              <a:t>14 August 2013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Jim </a:t>
            </a:r>
            <a:r>
              <a:rPr lang="en-US" dirty="0" err="1" smtClean="0"/>
              <a:t>Bresch</a:t>
            </a:r>
            <a:r>
              <a:rPr lang="en-US" dirty="0" smtClean="0"/>
              <a:t> NCAR/MMM</a:t>
            </a:r>
          </a:p>
          <a:p>
            <a:pPr algn="ctr"/>
            <a:r>
              <a:rPr lang="en-US" dirty="0" smtClean="0"/>
              <a:t>and </a:t>
            </a:r>
            <a:r>
              <a:rPr lang="en-US" dirty="0" smtClean="0"/>
              <a:t>the SEAC4RS Met team</a:t>
            </a:r>
            <a:endParaRPr lang="en-US" dirty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4700" y="2517676"/>
            <a:ext cx="764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Overview: North American weather has been dominated by an omega-blocking pattern with strong troughs over the northeast and off the west coast</a:t>
            </a:r>
            <a:r>
              <a:rPr lang="en-US" dirty="0" smtClean="0"/>
              <a:t>. Over the next several days the pattern is expected to de-amplify.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27100" y="4127500"/>
            <a:ext cx="2015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Forecast issues are: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9800" y="4787900"/>
            <a:ext cx="5083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Forecast for Ellington today, Friday and  Saturday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Anti-cyclone and U-T flow for NAM and smoke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High cloud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Tropical depression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ef_t5sfc_f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68" y="0"/>
            <a:ext cx="633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40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st_gfs_NorthWes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0" y="4381500"/>
            <a:ext cx="161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release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419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ysplit0814fires10k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673100"/>
            <a:ext cx="7315444" cy="54865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1300" y="254000"/>
            <a:ext cx="77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10-km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66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00.hr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0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588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r>
              <a:rPr lang="en-US" dirty="0" smtClean="0"/>
              <a:t> chart for 18z Friday.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2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hPa</a:t>
            </a:r>
            <a:r>
              <a:rPr lang="en-US" dirty="0" smtClean="0"/>
              <a:t> animation.</a:t>
            </a:r>
            <a:endParaRPr lang="en-US" dirty="0"/>
          </a:p>
        </p:txBody>
      </p:sp>
      <p:pic>
        <p:nvPicPr>
          <p:cNvPr id="2" name="Picture 1" descr="500.hr_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cpv.hr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1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pv.hr8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5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700" y="266700"/>
            <a:ext cx="233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 </a:t>
            </a:r>
            <a:r>
              <a:rPr lang="en-US" dirty="0" err="1" smtClean="0"/>
              <a:t>hPa</a:t>
            </a:r>
            <a:r>
              <a:rPr lang="en-US" dirty="0" smtClean="0"/>
              <a:t> for 18z  Friday</a:t>
            </a:r>
          </a:p>
          <a:p>
            <a:endParaRPr lang="en-US" dirty="0"/>
          </a:p>
          <a:p>
            <a:r>
              <a:rPr lang="en-US" dirty="0" smtClean="0"/>
              <a:t>Decaying MCS over OK/TX.</a:t>
            </a:r>
          </a:p>
          <a:p>
            <a:endParaRPr lang="en-US" dirty="0"/>
          </a:p>
          <a:p>
            <a:r>
              <a:rPr lang="en-US" dirty="0" smtClean="0"/>
              <a:t>Anti-cyclone centered over Northern Mexico.</a:t>
            </a:r>
          </a:p>
          <a:p>
            <a:endParaRPr lang="en-US" dirty="0"/>
          </a:p>
          <a:p>
            <a:r>
              <a:rPr lang="en-US" dirty="0" smtClean="0"/>
              <a:t>NW flow over Plains.</a:t>
            </a:r>
          </a:p>
          <a:p>
            <a:endParaRPr lang="en-US" dirty="0"/>
          </a:p>
          <a:p>
            <a:r>
              <a:rPr lang="en-US" dirty="0" smtClean="0"/>
              <a:t>Disorganized convection in Gulf.</a:t>
            </a:r>
            <a:endParaRPr lang="en-US" dirty="0"/>
          </a:p>
        </p:txBody>
      </p:sp>
      <p:pic>
        <p:nvPicPr>
          <p:cNvPr id="7" name="Picture 6" descr="PR_ncep_150_13081400_0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0"/>
            <a:ext cx="6594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3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pp.hr6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03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 / 150 </a:t>
            </a:r>
            <a:r>
              <a:rPr lang="en-US" dirty="0" err="1" smtClean="0"/>
              <a:t>hPa</a:t>
            </a:r>
            <a:r>
              <a:rPr lang="en-US" dirty="0" smtClean="0"/>
              <a:t> </a:t>
            </a:r>
            <a:r>
              <a:rPr lang="en-US" dirty="0" err="1" smtClean="0"/>
              <a:t>RH_i</a:t>
            </a:r>
            <a:endParaRPr lang="en-US" dirty="0"/>
          </a:p>
        </p:txBody>
      </p:sp>
      <p:pic>
        <p:nvPicPr>
          <p:cNvPr id="3" name="Picture 2" descr="250ci.hr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1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AC4RS_National_Radar_Last24hr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5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GFS high cloud fraction</a:t>
            </a:r>
            <a:endParaRPr lang="en-US" dirty="0"/>
          </a:p>
        </p:txBody>
      </p:sp>
      <p:pic>
        <p:nvPicPr>
          <p:cNvPr id="2" name="Picture 1" descr="hclc.hr6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41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Smoke/Aerosol </a:t>
            </a:r>
            <a:r>
              <a:rPr lang="en-US" altLang="en-US" dirty="0"/>
              <a:t>Forecast </a:t>
            </a:r>
            <a:endParaRPr lang="en-US" dirty="0"/>
          </a:p>
        </p:txBody>
      </p:sp>
      <p:pic>
        <p:nvPicPr>
          <p:cNvPr id="10242" name="Picture 2" descr="../../coamps-os/dhtml/tmp/AEROSOL/Seac4rsT2c/2013081312/chart.COAMPS.def-ccld0.2.20130813120000.20130816000000.0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5929"/>
            <a:ext cx="6934200" cy="535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" y="632460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Courtesy: David Peterson, NRL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42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WRF-GFS </a:t>
            </a:r>
            <a:r>
              <a:rPr lang="en-US" dirty="0" err="1" smtClean="0"/>
              <a:t>precip</a:t>
            </a:r>
            <a:r>
              <a:rPr lang="en-US" dirty="0" smtClean="0"/>
              <a:t> for Friday afternoon</a:t>
            </a:r>
            <a:endParaRPr lang="en-US" dirty="0"/>
          </a:p>
        </p:txBody>
      </p:sp>
      <p:pic>
        <p:nvPicPr>
          <p:cNvPr id="3" name="Picture 2" descr="rtnd.hr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2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WRF-NAM </a:t>
            </a:r>
            <a:r>
              <a:rPr lang="en-US" dirty="0" err="1" smtClean="0"/>
              <a:t>precip</a:t>
            </a:r>
            <a:r>
              <a:rPr lang="en-US" dirty="0" smtClean="0"/>
              <a:t> for Friday afternoon</a:t>
            </a:r>
            <a:endParaRPr lang="en-US" dirty="0"/>
          </a:p>
        </p:txBody>
      </p:sp>
      <p:pic>
        <p:nvPicPr>
          <p:cNvPr id="2" name="Picture 1" descr="rtnd.hr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1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WRF-GFS surface winds for Friday afternoon</a:t>
            </a:r>
            <a:endParaRPr lang="en-US" dirty="0"/>
          </a:p>
        </p:txBody>
      </p:sp>
      <p:pic>
        <p:nvPicPr>
          <p:cNvPr id="2" name="Picture 1" descr="wsp.hr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4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WRF-NAM surface winds for Friday afternoon</a:t>
            </a:r>
            <a:endParaRPr lang="en-US" dirty="0"/>
          </a:p>
        </p:txBody>
      </p:sp>
      <p:pic>
        <p:nvPicPr>
          <p:cNvPr id="3" name="Picture 2" descr="wsp.hr6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4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_mslp_10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743466"/>
            <a:ext cx="180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WRF-EC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99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Tuesday, 20 August</a:t>
            </a:r>
            <a:endParaRPr lang="en-US" dirty="0"/>
          </a:p>
        </p:txBody>
      </p:sp>
      <p:pic>
        <p:nvPicPr>
          <p:cNvPr id="3" name="Picture 2" descr="displayMod.ph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4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Tuesday, 20 August</a:t>
            </a:r>
            <a:endParaRPr lang="en-US" dirty="0"/>
          </a:p>
        </p:txBody>
      </p:sp>
      <p:pic>
        <p:nvPicPr>
          <p:cNvPr id="2" name="Picture 1" descr="displayMod.ph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4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33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" y="558800"/>
            <a:ext cx="180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Tuesday, 20 August</a:t>
            </a:r>
            <a:endParaRPr lang="en-US" dirty="0"/>
          </a:p>
        </p:txBody>
      </p:sp>
      <p:pic>
        <p:nvPicPr>
          <p:cNvPr id="3" name="Picture 2" descr="displayMod.ph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8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splayN0R.ph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3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0temp.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18" y="91827"/>
            <a:ext cx="6400800" cy="6766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700" y="266700"/>
            <a:ext cx="233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Longer-term outlook</a:t>
            </a:r>
          </a:p>
          <a:p>
            <a:endParaRPr lang="en-US" dirty="0"/>
          </a:p>
          <a:p>
            <a:r>
              <a:rPr lang="en-US" dirty="0" smtClean="0"/>
              <a:t>Above normal in the west (with below normal </a:t>
            </a:r>
            <a:r>
              <a:rPr lang="en-US" dirty="0" err="1" smtClean="0"/>
              <a:t>precip</a:t>
            </a:r>
            <a:r>
              <a:rPr lang="en-US" dirty="0" smtClean="0"/>
              <a:t>) and below normal temperatures in the south-central U.S.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1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700" y="2667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6-10 day 500 </a:t>
            </a:r>
            <a:r>
              <a:rPr lang="en-US" dirty="0" err="1" smtClean="0"/>
              <a:t>hPa</a:t>
            </a:r>
            <a:r>
              <a:rPr lang="en-US" dirty="0" smtClean="0"/>
              <a:t> height anomaly chart shows ridging in the NW and over Quebec and </a:t>
            </a:r>
            <a:r>
              <a:rPr lang="en-US" dirty="0" err="1" smtClean="0"/>
              <a:t>troughing</a:t>
            </a:r>
            <a:r>
              <a:rPr lang="en-US" dirty="0" smtClean="0"/>
              <a:t> in the Gulf of Alaska and mid-south U.S.</a:t>
            </a:r>
            <a:endParaRPr lang="en-US" dirty="0"/>
          </a:p>
        </p:txBody>
      </p:sp>
      <p:pic>
        <p:nvPicPr>
          <p:cNvPr id="2" name="Picture 1" descr="610day.0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36032"/>
            <a:ext cx="6400800" cy="57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4700" y="533400"/>
            <a:ext cx="7607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889000" y="1892300"/>
            <a:ext cx="7493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Amplified pattern over CONUS is expected to break down.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Anti-cyclone over the southwest drifts north with northwesterly flow across central U.S.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Tropical ``storm” in the Gulf (strongest in GFS model) heads into central Gulf coast by Saturday. WRF-NAM brings surface circulation westward to south of BRO.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Meso</a:t>
            </a:r>
            <a:r>
              <a:rPr lang="en-US" sz="2000" dirty="0" smtClean="0"/>
              <a:t>-models show no weather issues near EFD on Friday.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958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playN0R.ph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2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5.201308140415.04km.C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15.201308141315.04km.C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4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s.ho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6858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500" y="3568700"/>
            <a:ext cx="2070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Convective rain beginning near 21z continuing until 00z with more rain after 06z.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90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ef_t5sfc_f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68" y="0"/>
            <a:ext cx="633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78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ef_t5sfc_f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268" y="0"/>
            <a:ext cx="633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7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45194</TotalTime>
  <Words>335</Words>
  <Application>Microsoft Macintosh PowerPoint</Application>
  <PresentationFormat>On-screen Show (4:3)</PresentationFormat>
  <Paragraphs>49</Paragraphs>
  <Slides>32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Smoke/Aerosol Forecast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Bresch</dc:creator>
  <cp:lastModifiedBy>Jim Bresch</cp:lastModifiedBy>
  <cp:revision>59</cp:revision>
  <dcterms:created xsi:type="dcterms:W3CDTF">2012-04-24T04:50:49Z</dcterms:created>
  <dcterms:modified xsi:type="dcterms:W3CDTF">2013-08-14T20:23:27Z</dcterms:modified>
</cp:coreProperties>
</file>