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90" r:id="rId3"/>
    <p:sldId id="291" r:id="rId4"/>
    <p:sldId id="262" r:id="rId5"/>
    <p:sldId id="263" r:id="rId6"/>
    <p:sldId id="264" r:id="rId7"/>
    <p:sldId id="265" r:id="rId8"/>
    <p:sldId id="266" r:id="rId9"/>
    <p:sldId id="257" r:id="rId10"/>
    <p:sldId id="258" r:id="rId11"/>
    <p:sldId id="259" r:id="rId12"/>
    <p:sldId id="261" r:id="rId13"/>
    <p:sldId id="260" r:id="rId14"/>
    <p:sldId id="267" r:id="rId15"/>
    <p:sldId id="268" r:id="rId16"/>
    <p:sldId id="269" r:id="rId17"/>
    <p:sldId id="284" r:id="rId18"/>
    <p:sldId id="281" r:id="rId19"/>
    <p:sldId id="282" r:id="rId20"/>
    <p:sldId id="283" r:id="rId21"/>
    <p:sldId id="270" r:id="rId22"/>
    <p:sldId id="271" r:id="rId23"/>
    <p:sldId id="273" r:id="rId24"/>
    <p:sldId id="274" r:id="rId25"/>
    <p:sldId id="272" r:id="rId26"/>
    <p:sldId id="275" r:id="rId27"/>
    <p:sldId id="276" r:id="rId28"/>
    <p:sldId id="277" r:id="rId29"/>
    <p:sldId id="278" r:id="rId30"/>
    <p:sldId id="279" r:id="rId31"/>
    <p:sldId id="280" r:id="rId32"/>
    <p:sldId id="285" r:id="rId33"/>
    <p:sldId id="286" r:id="rId34"/>
    <p:sldId id="287" r:id="rId35"/>
    <p:sldId id="288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00" d="100"/>
          <a:sy n="100" d="100"/>
        </p:scale>
        <p:origin x="-11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0D890-A787-3E48-A289-81F0F5FA8CE0}" type="datetimeFigureOut">
              <a:rPr lang="en-US" smtClean="0"/>
              <a:t>9/9/13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0F316-8640-C047-A76C-06922C4F69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Met Brief, 20130909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dirty="0" smtClean="0"/>
              <a:t>Lenny Pfister, Nick Heath, and SEAC4RS met team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/>
              <a:buChar char="•"/>
            </a:pPr>
            <a:r>
              <a:rPr lang="en-US" sz="2400" dirty="0" smtClean="0"/>
              <a:t>Convection location and timing for Wednesday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Conditions in SEUS Wednesday and Friday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“Deep Tropical” conditions Friday -- hurricanes</a:t>
            </a:r>
          </a:p>
          <a:p>
            <a:pPr algn="l">
              <a:buFont typeface="Arial"/>
              <a:buChar char="•"/>
            </a:pPr>
            <a:r>
              <a:rPr lang="en-US" sz="2400" dirty="0" smtClean="0"/>
              <a:t>MCS possibilities Wednesday and Friday</a:t>
            </a:r>
          </a:p>
          <a:p>
            <a:pPr algn="l"/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9 at 7.01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34400" cy="63881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7.02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344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7.38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09000" cy="63627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7.02.4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217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Wednesday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4876800"/>
            <a:ext cx="830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 level (to 5 </a:t>
            </a:r>
            <a:r>
              <a:rPr lang="en-US" dirty="0" err="1" smtClean="0"/>
              <a:t>kft</a:t>
            </a:r>
            <a:r>
              <a:rPr lang="en-US" dirty="0" smtClean="0"/>
              <a:t>) moisture is maintained in the Gulf on Wednesday, but mid-level dry</a:t>
            </a:r>
          </a:p>
          <a:p>
            <a:r>
              <a:rPr lang="en-US" dirty="0" smtClean="0"/>
              <a:t>  air moves into northern Gulf.  In fact, conditions today are clearly drier than yesterday </a:t>
            </a:r>
          </a:p>
          <a:p>
            <a:r>
              <a:rPr lang="en-US" dirty="0" smtClean="0"/>
              <a:t>  because of this dry air.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4825999" cy="3619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1" y="1"/>
            <a:ext cx="4825999" cy="36194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03300" y="3619501"/>
            <a:ext cx="73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08367" y="3619500"/>
            <a:ext cx="127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Wednesday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Precip</a:t>
            </a:r>
            <a:r>
              <a:rPr lang="en-US" dirty="0" smtClean="0"/>
              <a:t> forecasts for Wednesday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994400" cy="449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0" y="2933700"/>
            <a:ext cx="5232400" cy="3924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4800600"/>
            <a:ext cx="34500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Global models push </a:t>
            </a:r>
            <a:r>
              <a:rPr lang="en-US" dirty="0" err="1" smtClean="0"/>
              <a:t>precip</a:t>
            </a:r>
            <a:r>
              <a:rPr lang="en-US" dirty="0" smtClean="0"/>
              <a:t> close to</a:t>
            </a:r>
          </a:p>
          <a:p>
            <a:r>
              <a:rPr lang="en-US" dirty="0" smtClean="0"/>
              <a:t>  coast, and, most importantly,</a:t>
            </a:r>
          </a:p>
          <a:p>
            <a:r>
              <a:rPr lang="en-US" dirty="0" smtClean="0"/>
              <a:t>  further south than today.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9-09 at 7.01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981158"/>
            <a:ext cx="4265637" cy="3876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422" y="160421"/>
            <a:ext cx="340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7 AM Wednesday</a:t>
            </a:r>
            <a:endParaRPr lang="en-US" sz="2800" b="1" dirty="0"/>
          </a:p>
        </p:txBody>
      </p:sp>
      <p:pic>
        <p:nvPicPr>
          <p:cNvPr id="7" name="Picture 6" descr="nam-hires_namer_7am_Wed_reflectivit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70421" y="0"/>
            <a:ext cx="5039895" cy="37799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262" y="3435684"/>
            <a:ext cx="216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NCAR 3 km WRF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70401" y="341409"/>
            <a:ext cx="216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NAM high-res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295900" y="4267200"/>
            <a:ext cx="30214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NCAR </a:t>
            </a:r>
            <a:r>
              <a:rPr lang="en-US" dirty="0" err="1" smtClean="0"/>
              <a:t>Wrf</a:t>
            </a:r>
            <a:r>
              <a:rPr lang="en-US" dirty="0" smtClean="0"/>
              <a:t> maintains extensive</a:t>
            </a:r>
          </a:p>
          <a:p>
            <a:r>
              <a:rPr lang="en-US" dirty="0" smtClean="0"/>
              <a:t>  </a:t>
            </a:r>
            <a:r>
              <a:rPr lang="en-US" dirty="0" err="1" smtClean="0"/>
              <a:t>precip</a:t>
            </a:r>
            <a:r>
              <a:rPr lang="en-US" dirty="0" smtClean="0"/>
              <a:t> off our coast.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3000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030" y="2981158"/>
            <a:ext cx="4219577" cy="3876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422" y="160421"/>
            <a:ext cx="340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10 AM Wednesday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70421" y="0"/>
            <a:ext cx="5039894" cy="37799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262" y="3435684"/>
            <a:ext cx="216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NCAR 3 km WRF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70401" y="341409"/>
            <a:ext cx="216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NAM high-res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6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13247" cy="6261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2502" y="6468453"/>
            <a:ext cx="576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 earlier in western TN – ample convection over the Gulf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3030" y="2982587"/>
            <a:ext cx="4219577" cy="38739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422" y="160421"/>
            <a:ext cx="340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 </a:t>
            </a:r>
            <a:r>
              <a:rPr lang="en-US" sz="2800" b="1" dirty="0"/>
              <a:t>P</a:t>
            </a:r>
            <a:r>
              <a:rPr lang="en-US" sz="2800" b="1" dirty="0" smtClean="0"/>
              <a:t>M Wednesday</a:t>
            </a:r>
            <a:endParaRPr lang="en-US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970421" y="0"/>
            <a:ext cx="5039894" cy="37799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262" y="3435684"/>
            <a:ext cx="216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NCAR 3 km WRF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70401" y="341409"/>
            <a:ext cx="2165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NAM high-res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901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831210" cy="43734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202" y="2631900"/>
            <a:ext cx="5634798" cy="42260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7756" y="4622194"/>
            <a:ext cx="2743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Outflow pattern at top of</a:t>
            </a:r>
          </a:p>
          <a:p>
            <a:r>
              <a:rPr lang="en-US" dirty="0" smtClean="0"/>
              <a:t>  convection different for</a:t>
            </a:r>
          </a:p>
          <a:p>
            <a:r>
              <a:rPr lang="en-US" dirty="0" smtClean="0"/>
              <a:t>  two models off S TX coast.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85100" cy="58388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900" y="6121400"/>
            <a:ext cx="8035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 develops in northern MS in the afternoon – scattered T-storms in unstable air</a:t>
            </a:r>
          </a:p>
          <a:p>
            <a:r>
              <a:rPr lang="en-US" dirty="0" smtClean="0"/>
              <a:t>  ahead of front, so have high clouds in region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8.52.0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31200" cy="59264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1367" y="6119336"/>
            <a:ext cx="80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Continued hot in the southeast, with low level winds counterclockwise around high.</a:t>
            </a:r>
          </a:p>
          <a:p>
            <a:r>
              <a:rPr lang="en-US" dirty="0" smtClean="0"/>
              <a:t>  Warmest temps to western portion of SEUS.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8.54.1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32366" cy="4076700"/>
          </a:xfrm>
          <a:prstGeom prst="rect">
            <a:avLst/>
          </a:prstGeom>
        </p:spPr>
      </p:pic>
      <p:pic>
        <p:nvPicPr>
          <p:cNvPr id="3" name="Picture 2" descr="Screen shot 2013-09-09 at 8.54.54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96" y="2819400"/>
            <a:ext cx="4862804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7500" y="393700"/>
            <a:ext cx="183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Precip</a:t>
            </a:r>
            <a:r>
              <a:rPr lang="en-US" dirty="0" smtClean="0"/>
              <a:t> probability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59100" y="6273800"/>
            <a:ext cx="1155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Temp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Implications for Friday -- Gulf Surprise!?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S_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0"/>
            <a:ext cx="8305800" cy="60215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6388100"/>
            <a:ext cx="802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Jim alluded to yesterday, models predict enhanced 850mb </a:t>
            </a:r>
            <a:r>
              <a:rPr lang="en-US" dirty="0" err="1" smtClean="0"/>
              <a:t>vorticity</a:t>
            </a:r>
            <a:r>
              <a:rPr lang="en-US" dirty="0" smtClean="0"/>
              <a:t> late Thursday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1138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_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25400"/>
            <a:ext cx="9144000" cy="68037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8700" y="6172200"/>
            <a:ext cx="508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108 Hours (7 AM Friday), looks to be best developed</a:t>
            </a:r>
          </a:p>
          <a:p>
            <a:r>
              <a:rPr lang="en-US" dirty="0" smtClean="0"/>
              <a:t>  circulation.  HS3 considering a Thursday flight.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34851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S_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3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319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458200" cy="6343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92" y="5888503"/>
            <a:ext cx="8348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Outflow pattern is mostly south, but could get access to some of that in a Cuba-Yucatan</a:t>
            </a:r>
          </a:p>
          <a:p>
            <a:r>
              <a:rPr lang="en-US" dirty="0" smtClean="0"/>
              <a:t>  flight.  But best shot for getting idea of what is coming up is to go through the storm.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31053" cy="6192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18316"/>
            <a:ext cx="8552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200mb anticyclone over central US (displaced from 500mb anticyclone).  Ample monsoon</a:t>
            </a:r>
          </a:p>
          <a:p>
            <a:r>
              <a:rPr lang="en-US" dirty="0"/>
              <a:t> </a:t>
            </a:r>
            <a:r>
              <a:rPr lang="en-US" dirty="0" smtClean="0"/>
              <a:t> moisture feeding into convective systems propagating across the </a:t>
            </a:r>
            <a:r>
              <a:rPr lang="en-US" smtClean="0"/>
              <a:t>northern tier.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256_SATPRED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551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1800" y="6057900"/>
            <a:ext cx="5228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CALIPSO overpass favorable for a </a:t>
            </a:r>
            <a:r>
              <a:rPr lang="en-US" dirty="0" err="1" smtClean="0"/>
              <a:t>yucatan</a:t>
            </a:r>
            <a:r>
              <a:rPr lang="en-US" dirty="0" smtClean="0"/>
              <a:t> –Cuba flight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7268082" cy="5765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500" y="406400"/>
            <a:ext cx="82759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will be flying between red and yellow line – temperatures </a:t>
            </a:r>
            <a:r>
              <a:rPr lang="en-US" dirty="0" err="1" smtClean="0"/>
              <a:t>progged</a:t>
            </a:r>
            <a:r>
              <a:rPr lang="en-US" dirty="0" smtClean="0"/>
              <a:t> to cool.</a:t>
            </a:r>
          </a:p>
          <a:p>
            <a:r>
              <a:rPr lang="en-US" dirty="0" smtClean="0"/>
              <a:t>  EC convection east of Yucatan </a:t>
            </a:r>
            <a:r>
              <a:rPr lang="en-US" dirty="0" err="1" smtClean="0"/>
              <a:t>progged</a:t>
            </a:r>
            <a:r>
              <a:rPr lang="en-US" dirty="0" smtClean="0"/>
              <a:t> to be less than normal as pouch goes east into</a:t>
            </a:r>
          </a:p>
          <a:p>
            <a:r>
              <a:rPr lang="en-US" dirty="0" smtClean="0"/>
              <a:t>  Gulf of Campeche.  DC8 goes to developing storm, ER-2 through the Yucky strait??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92633" y="0"/>
            <a:ext cx="185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Pfister’s</a:t>
            </a:r>
            <a:r>
              <a:rPr lang="en-US" dirty="0" smtClean="0"/>
              <a:t> </a:t>
            </a:r>
            <a:r>
              <a:rPr lang="en-US" dirty="0" err="1" smtClean="0"/>
              <a:t>Pforecast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Friday – </a:t>
            </a:r>
            <a:r>
              <a:rPr lang="en-US" dirty="0" err="1" smtClean="0"/>
              <a:t>wx</a:t>
            </a:r>
            <a:r>
              <a:rPr lang="en-US" dirty="0" smtClean="0"/>
              <a:t> in US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9 at 9.56.3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32800" cy="6015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700" y="6190734"/>
            <a:ext cx="6844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Continued hot  in western pocket of SEUS ahead of slowly moving front.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10.00.3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0699" cy="6134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92334"/>
            <a:ext cx="5417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</a:t>
            </a:r>
            <a:r>
              <a:rPr lang="en-US" dirty="0" err="1" smtClean="0"/>
              <a:t>precip</a:t>
            </a:r>
            <a:r>
              <a:rPr lang="en-US" dirty="0" smtClean="0"/>
              <a:t> expected ahead of front – line of instability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9-09 at 10.05.0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080000" cy="4122899"/>
          </a:xfrm>
          <a:prstGeom prst="rect">
            <a:avLst/>
          </a:prstGeom>
        </p:spPr>
      </p:pic>
      <p:pic>
        <p:nvPicPr>
          <p:cNvPr id="4" name="Picture 3" descr="Screen shot 2013-09-09 at 10.05.4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008" y="2946400"/>
            <a:ext cx="4874991" cy="39116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006396" cy="60047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425" y="5820131"/>
            <a:ext cx="8353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</a:t>
            </a:r>
            <a:r>
              <a:rPr lang="en-US" dirty="0" err="1" smtClean="0"/>
              <a:t>precip</a:t>
            </a:r>
            <a:r>
              <a:rPr lang="en-US" dirty="0" smtClean="0"/>
              <a:t> probability, proximity of front, and direction of flow, high probability of</a:t>
            </a:r>
          </a:p>
          <a:p>
            <a:r>
              <a:rPr lang="en-US" dirty="0" smtClean="0"/>
              <a:t>  severe clear will probably be in TX and southern LA.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09 at 7.40.0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381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7.40.3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153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7.41.16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528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7.41.51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340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09 at 7.43.2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649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09-09 at 7.00.3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21700" cy="6362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473</Words>
  <Application>Microsoft Macintosh PowerPoint</Application>
  <PresentationFormat>On-screen Show (4:3)</PresentationFormat>
  <Paragraphs>54</Paragraphs>
  <Slides>36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Met Brief, 20130909 Lenny Pfister, Nick Heath, and SEAC4RS met team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Implications for Wednesday</vt:lpstr>
      <vt:lpstr>Slide 15</vt:lpstr>
      <vt:lpstr>Precip forecasts for Wednesday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Implications for Friday -- Gulf Surprise!?</vt:lpstr>
      <vt:lpstr>Slide 26</vt:lpstr>
      <vt:lpstr>Slide 27</vt:lpstr>
      <vt:lpstr>Slide 28</vt:lpstr>
      <vt:lpstr>Slide 29</vt:lpstr>
      <vt:lpstr>Slide 30</vt:lpstr>
      <vt:lpstr>Slide 31</vt:lpstr>
      <vt:lpstr>Implications for Friday – wx in US</vt:lpstr>
      <vt:lpstr>Slide 33</vt:lpstr>
      <vt:lpstr>Slide 34</vt:lpstr>
      <vt:lpstr>Slide 35</vt:lpstr>
      <vt:lpstr>Slide 36</vt:lpstr>
    </vt:vector>
  </TitlesOfParts>
  <Company>NASA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 Brief, 20130909 Lenny Pfister, Nick Heath, and SEAC4RS met team </dc:title>
  <dc:creator>Lenny Pfister</dc:creator>
  <cp:lastModifiedBy>Lenny Pfister</cp:lastModifiedBy>
  <cp:revision>1</cp:revision>
  <dcterms:created xsi:type="dcterms:W3CDTF">2013-09-09T11:59:48Z</dcterms:created>
  <dcterms:modified xsi:type="dcterms:W3CDTF">2013-09-09T15:29:19Z</dcterms:modified>
</cp:coreProperties>
</file>