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2" r:id="rId12"/>
    <p:sldId id="263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8/11/13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Weather Brief</a:t>
            </a:r>
            <a:br>
              <a:rPr lang="en-US" dirty="0" smtClean="0"/>
            </a:br>
            <a:r>
              <a:rPr lang="en-US" dirty="0" smtClean="0"/>
              <a:t>Sunday, 11 August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SEAC4RS MET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P123_con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6" y="820775"/>
            <a:ext cx="7332951" cy="6037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6164" y="245782"/>
            <a:ext cx="785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 h POPs ending 8 PM Monday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381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_4PM_d02_300_hc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82" y="3466644"/>
            <a:ext cx="4569508" cy="3427131"/>
          </a:xfrm>
          <a:prstGeom prst="rect">
            <a:avLst/>
          </a:prstGeom>
        </p:spPr>
      </p:pic>
      <p:pic>
        <p:nvPicPr>
          <p:cNvPr id="3" name="Picture 2" descr="1pm_d02_300_hcl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08" y="0"/>
            <a:ext cx="4801586" cy="3601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5616" y="5970198"/>
            <a:ext cx="282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 PM CDT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1595" y="4041748"/>
            <a:ext cx="394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clouds become more widespread throughout day</a:t>
            </a:r>
            <a:endParaRPr lang="en-US" sz="2400" dirty="0"/>
          </a:p>
        </p:txBody>
      </p:sp>
      <p:pic>
        <p:nvPicPr>
          <p:cNvPr id="7" name="Picture 6" descr="EC_10AM_d02_300_hcl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" y="26452"/>
            <a:ext cx="4539221" cy="340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8547" y="2588298"/>
            <a:ext cx="282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 AM CDT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28704" y="2695626"/>
            <a:ext cx="282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PM CDT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067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4030" y="136936"/>
            <a:ext cx="32194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199" y="1600200"/>
            <a:ext cx="8414045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Weak front along Tennessee Valley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Convectively active over AL-MS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Morning convection off SE LA coast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Will require deviations around storms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Exact storm locations cannot be forecast now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Front and </a:t>
            </a:r>
            <a:r>
              <a:rPr lang="en-US" dirty="0" err="1" smtClean="0"/>
              <a:t>precip</a:t>
            </a:r>
            <a:r>
              <a:rPr lang="en-US" dirty="0" smtClean="0"/>
              <a:t> move south during week</a:t>
            </a:r>
          </a:p>
        </p:txBody>
      </p:sp>
    </p:spTree>
    <p:extLst>
      <p:ext uri="{BB962C8B-B14F-4D97-AF65-F5344CB8AC3E}">
        <p14:creationId xmlns:p14="http://schemas.microsoft.com/office/powerpoint/2010/main" val="356179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uawip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" y="1597606"/>
            <a:ext cx="4083565" cy="3266852"/>
          </a:xfrm>
          <a:prstGeom prst="rect">
            <a:avLst/>
          </a:prstGeom>
        </p:spPr>
      </p:pic>
      <p:pic>
        <p:nvPicPr>
          <p:cNvPr id="5" name="Picture 4" descr="45_d02_max_dbz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r="8277"/>
          <a:stretch/>
        </p:blipFill>
        <p:spPr>
          <a:xfrm>
            <a:off x="4164899" y="1105994"/>
            <a:ext cx="4951791" cy="42499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935" y="81923"/>
            <a:ext cx="73739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Yesterday’s Convection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077" y="5461821"/>
            <a:ext cx="7920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1.5 day WRF forecast is picking up general features of convection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97260" y="1120283"/>
            <a:ext cx="184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PM CDT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3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935" y="81923"/>
            <a:ext cx="73739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Looking at Monday’s flight</a:t>
            </a:r>
          </a:p>
        </p:txBody>
      </p:sp>
      <p:pic>
        <p:nvPicPr>
          <p:cNvPr id="5" name="Picture 4" descr="Mon_SFC_Char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2" y="1146988"/>
            <a:ext cx="7817346" cy="5550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6108" y="705288"/>
            <a:ext cx="2191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Valid: 7 AM CDT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325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_1PM_d02_2mtem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7560"/>
          <a:stretch/>
        </p:blipFill>
        <p:spPr>
          <a:xfrm>
            <a:off x="1652300" y="0"/>
            <a:ext cx="5867487" cy="5243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041" y="5420852"/>
            <a:ext cx="811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Temperatures in the mid to upper 80s south of the front</a:t>
            </a:r>
          </a:p>
          <a:p>
            <a:r>
              <a:rPr lang="en-US" sz="2400" dirty="0" smtClean="0"/>
              <a:t>Mid 70s north of the front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99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0mbflo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1" y="0"/>
            <a:ext cx="7500901" cy="5625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0662" y="5557398"/>
            <a:ext cx="751047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 PM Sat – 10 PM Mon</a:t>
            </a:r>
          </a:p>
          <a:p>
            <a:r>
              <a:rPr lang="en-US" sz="2400" dirty="0" smtClean="0"/>
              <a:t>Flow amplifies into Monday</a:t>
            </a:r>
          </a:p>
          <a:p>
            <a:r>
              <a:rPr lang="en-US" sz="2400" dirty="0" smtClean="0"/>
              <a:t>Anticyclone slowly develops over SW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825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_d02_200_g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37783" cy="5653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8552" y="0"/>
            <a:ext cx="316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 </a:t>
            </a:r>
            <a:r>
              <a:rPr lang="en-US" sz="2400" dirty="0" err="1" smtClean="0"/>
              <a:t>hPa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59873" y="5653337"/>
            <a:ext cx="753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Deformation zone near central/south central AL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515769" y="2594367"/>
            <a:ext cx="2853979" cy="682727"/>
          </a:xfrm>
          <a:prstGeom prst="ellipse">
            <a:avLst/>
          </a:prstGeom>
          <a:noFill/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4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_7AM_d02_925_tpsf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70257" cy="3727693"/>
          </a:xfrm>
          <a:prstGeom prst="rect">
            <a:avLst/>
          </a:prstGeom>
        </p:spPr>
      </p:pic>
      <p:pic>
        <p:nvPicPr>
          <p:cNvPr id="3" name="Picture 2" descr="EC_7AM_d02_300_hcl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31" y="3185122"/>
            <a:ext cx="4897170" cy="3672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0256" y="368673"/>
            <a:ext cx="38101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 AM Monday</a:t>
            </a:r>
          </a:p>
          <a:p>
            <a:r>
              <a:rPr lang="en-US" sz="2400" dirty="0" smtClean="0"/>
              <a:t>Chance of </a:t>
            </a:r>
            <a:r>
              <a:rPr lang="en-US" sz="2400" dirty="0" err="1" smtClean="0"/>
              <a:t>precip</a:t>
            </a:r>
            <a:r>
              <a:rPr lang="en-US" sz="2400" dirty="0" smtClean="0"/>
              <a:t> and high clouds off the LA coast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814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_1PM_d02_925_tpsf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1021" cy="3645766"/>
          </a:xfrm>
          <a:prstGeom prst="rect">
            <a:avLst/>
          </a:prstGeom>
        </p:spPr>
      </p:pic>
      <p:pic>
        <p:nvPicPr>
          <p:cNvPr id="3" name="Picture 2" descr="EC_4PM_d02_925_tpsf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84" y="3113238"/>
            <a:ext cx="4993016" cy="3744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318" y="3987130"/>
            <a:ext cx="3823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925 </a:t>
            </a:r>
            <a:r>
              <a:rPr lang="en-US" sz="2400" dirty="0" err="1" smtClean="0"/>
              <a:t>hPa</a:t>
            </a:r>
            <a:r>
              <a:rPr lang="en-US" sz="2400" dirty="0" smtClean="0"/>
              <a:t> flow from the SW/WSW Monday afternoon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Widespread </a:t>
            </a:r>
            <a:r>
              <a:rPr lang="en-US" sz="2400" dirty="0" err="1" smtClean="0"/>
              <a:t>precip</a:t>
            </a:r>
            <a:r>
              <a:rPr lang="en-US" sz="2400" dirty="0" smtClean="0"/>
              <a:t> in the afternoon with focus along front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46831" y="806913"/>
            <a:ext cx="282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PM CDT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10374" y="2654162"/>
            <a:ext cx="282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 PM CDT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401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F_composite_ref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28" y="-1"/>
            <a:ext cx="6900102" cy="5175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872" y="5175076"/>
            <a:ext cx="8002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 AM – 8 PM Monday</a:t>
            </a:r>
          </a:p>
          <a:p>
            <a:r>
              <a:rPr lang="en-US" sz="2000" dirty="0" smtClean="0"/>
              <a:t>MCS development early Monday morning around Tennessee</a:t>
            </a:r>
          </a:p>
          <a:p>
            <a:r>
              <a:rPr lang="en-US" sz="2000" dirty="0" smtClean="0"/>
              <a:t>Could help support earlier convective initiation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471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197</TotalTime>
  <Words>190</Words>
  <Application>Microsoft Macintosh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Weather Brief Sunday, 11 August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Nicholas Heath</cp:lastModifiedBy>
  <cp:revision>46</cp:revision>
  <dcterms:created xsi:type="dcterms:W3CDTF">2010-04-12T23:12:02Z</dcterms:created>
  <dcterms:modified xsi:type="dcterms:W3CDTF">2013-08-11T13:58:31Z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