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8" r:id="rId3"/>
    <p:sldId id="270" r:id="rId4"/>
    <p:sldId id="256" r:id="rId5"/>
    <p:sldId id="259" r:id="rId6"/>
    <p:sldId id="271" r:id="rId7"/>
    <p:sldId id="264" r:id="rId8"/>
    <p:sldId id="266" r:id="rId9"/>
    <p:sldId id="268" r:id="rId10"/>
    <p:sldId id="272" r:id="rId11"/>
    <p:sldId id="273" r:id="rId12"/>
    <p:sldId id="265" r:id="rId13"/>
    <p:sldId id="267" r:id="rId14"/>
    <p:sldId id="275" r:id="rId15"/>
    <p:sldId id="261" r:id="rId16"/>
    <p:sldId id="260" r:id="rId17"/>
    <p:sldId id="276" r:id="rId18"/>
    <p:sldId id="258" r:id="rId19"/>
    <p:sldId id="262" r:id="rId20"/>
    <p:sldId id="263" r:id="rId21"/>
    <p:sldId id="277" r:id="rId22"/>
    <p:sldId id="257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3" autoAdjust="0"/>
    <p:restoredTop sz="94660"/>
  </p:normalViewPr>
  <p:slideViewPr>
    <p:cSldViewPr>
      <p:cViewPr varScale="1">
        <p:scale>
          <a:sx n="71" d="100"/>
          <a:sy n="71" d="100"/>
        </p:scale>
        <p:origin x="-1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2601-6381-46AA-B0B5-8A0B9A90AEC8}" type="datetimeFigureOut">
              <a:rPr lang="en-US" smtClean="0"/>
              <a:t>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94C10-27AB-44DC-BC3F-C61F9FB4BD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2438400"/>
          </a:xfrm>
        </p:spPr>
        <p:txBody>
          <a:bodyPr/>
          <a:lstStyle/>
          <a:p>
            <a:r>
              <a:rPr lang="en-US" dirty="0" smtClean="0"/>
              <a:t>Weather Briefing </a:t>
            </a:r>
            <a:br>
              <a:rPr lang="en-US" dirty="0" smtClean="0"/>
            </a:br>
            <a:r>
              <a:rPr lang="en-US" dirty="0" smtClean="0"/>
              <a:t>Saturday 10 August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2743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Henry Fuelberg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Nick Heath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Sean Freeman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Lenny </a:t>
            </a:r>
            <a:r>
              <a:rPr lang="en-US" sz="2800" dirty="0" err="1" smtClean="0">
                <a:solidFill>
                  <a:schemeClr val="tx1"/>
                </a:solidFill>
              </a:rPr>
              <a:t>Pfister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Jim </a:t>
            </a:r>
            <a:r>
              <a:rPr lang="en-US" sz="2800" dirty="0" err="1" smtClean="0">
                <a:solidFill>
                  <a:schemeClr val="tx1"/>
                </a:solidFill>
              </a:rPr>
              <a:t>Bresch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_1PM_p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5" name="Picture 4" descr="EC_4PM_p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44" y="3200400"/>
            <a:ext cx="4830456" cy="3622842"/>
          </a:xfrm>
          <a:prstGeom prst="rect">
            <a:avLst/>
          </a:prstGeom>
        </p:spPr>
      </p:pic>
      <p:pic>
        <p:nvPicPr>
          <p:cNvPr id="6" name="Picture 5" descr="Screen Shot 2013-08-10 at 10.19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"/>
            <a:ext cx="3977997" cy="287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50598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Modify track or timing?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453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F_9am-7pm_ref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FSU 3.75 km WRF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509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dirty="0" smtClean="0"/>
              <a:t>12 h </a:t>
            </a:r>
            <a:r>
              <a:rPr lang="en-US" dirty="0" err="1" smtClean="0"/>
              <a:t>PoP</a:t>
            </a:r>
            <a:r>
              <a:rPr lang="en-US" dirty="0" smtClean="0"/>
              <a:t> Ending 8 PM Monday</a:t>
            </a:r>
            <a:endParaRPr lang="en-US" dirty="0"/>
          </a:p>
        </p:txBody>
      </p:sp>
      <p:pic>
        <p:nvPicPr>
          <p:cNvPr id="4" name="Content Placeholder 3" descr="PoP126_conu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196" y="990600"/>
            <a:ext cx="7108164" cy="585216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_d02_300_hc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pp.hr6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4"/>
          <a:stretch/>
        </p:blipFill>
        <p:spPr>
          <a:xfrm>
            <a:off x="914400" y="838200"/>
            <a:ext cx="7333204" cy="5879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0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NCAR 15 km WRF (Jim </a:t>
            </a:r>
            <a:r>
              <a:rPr lang="en-US" sz="2800" dirty="0" err="1" smtClean="0"/>
              <a:t>Bresch</a:t>
            </a:r>
            <a:r>
              <a:rPr lang="en-US" sz="2800" dirty="0" smtClean="0"/>
              <a:t>)</a:t>
            </a:r>
          </a:p>
          <a:p>
            <a:r>
              <a:rPr lang="en-US" sz="2800" dirty="0" err="1" smtClean="0"/>
              <a:t>Tropopause</a:t>
            </a:r>
            <a:r>
              <a:rPr lang="en-US" sz="2800" dirty="0" smtClean="0"/>
              <a:t> Height (</a:t>
            </a:r>
            <a:r>
              <a:rPr lang="en-US" sz="2800" dirty="0" err="1" smtClean="0"/>
              <a:t>mb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993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/>
          <a:lstStyle/>
          <a:p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khwbg_conu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502316" cy="638173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-ens_z500a_us_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490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1054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Monsoon high redevelops by Wednesday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700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Wednesday 6 h </a:t>
            </a:r>
            <a:r>
              <a:rPr lang="en-US" dirty="0" err="1" smtClean="0"/>
              <a:t>PoPs</a:t>
            </a:r>
            <a:endParaRPr lang="en-US" dirty="0"/>
          </a:p>
        </p:txBody>
      </p:sp>
      <p:pic>
        <p:nvPicPr>
          <p:cNvPr id="4" name="Content Placeholder 3" descr="pop6hr_conusF108-wed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598" y="1143000"/>
            <a:ext cx="7530347" cy="576072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78162"/>
          </a:xfrm>
        </p:spPr>
        <p:txBody>
          <a:bodyPr/>
          <a:lstStyle/>
          <a:p>
            <a:r>
              <a:rPr lang="en-US" dirty="0" smtClean="0"/>
              <a:t>Friday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R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876" y="304800"/>
            <a:ext cx="6985226" cy="5821363"/>
          </a:xfrm>
        </p:spPr>
      </p:pic>
    </p:spTree>
    <p:extLst>
      <p:ext uri="{BB962C8B-B14F-4D97-AF65-F5344CB8AC3E}">
        <p14:creationId xmlns:p14="http://schemas.microsoft.com/office/powerpoint/2010/main" val="374793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lhwbg_conu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157695" cy="612307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fs-ens_z500a_us_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4902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10540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Monsoon high persists</a:t>
            </a:r>
          </a:p>
          <a:p>
            <a:r>
              <a:rPr lang="en-US" sz="2800" dirty="0" smtClean="0"/>
              <a:t>Shortwave prominent over eastern CONUS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908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Friday </a:t>
            </a:r>
            <a:r>
              <a:rPr lang="en-US" dirty="0" err="1" smtClean="0"/>
              <a:t>PoPs</a:t>
            </a:r>
            <a:endParaRPr lang="en-US" dirty="0"/>
          </a:p>
        </p:txBody>
      </p:sp>
      <p:pic>
        <p:nvPicPr>
          <p:cNvPr id="4" name="Content Placeholder 3" descr="pop6hr_conusF156-fri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396" y="990600"/>
            <a:ext cx="7769405" cy="59436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Weak stationary front along Tennessee Valley</a:t>
            </a:r>
          </a:p>
          <a:p>
            <a:pPr marL="0" indent="0">
              <a:buNone/>
            </a:pPr>
            <a:r>
              <a:rPr lang="en-US" dirty="0" smtClean="0"/>
              <a:t>Convectively active over AL-MS</a:t>
            </a:r>
          </a:p>
          <a:p>
            <a:pPr marL="0" indent="0">
              <a:buNone/>
            </a:pPr>
            <a:r>
              <a:rPr lang="en-US" dirty="0" smtClean="0"/>
              <a:t>Will require deviations around storms</a:t>
            </a:r>
          </a:p>
          <a:p>
            <a:pPr marL="0" indent="0">
              <a:buNone/>
            </a:pPr>
            <a:r>
              <a:rPr lang="en-US" dirty="0" smtClean="0"/>
              <a:t>Exact storm locations cannot be forecast now</a:t>
            </a:r>
          </a:p>
          <a:p>
            <a:pPr marL="0" indent="0">
              <a:buNone/>
            </a:pPr>
            <a:r>
              <a:rPr lang="en-US" dirty="0" smtClean="0"/>
              <a:t>Front and </a:t>
            </a:r>
            <a:r>
              <a:rPr lang="en-US" dirty="0" err="1" smtClean="0"/>
              <a:t>precip</a:t>
            </a:r>
            <a:r>
              <a:rPr lang="en-US" dirty="0" smtClean="0"/>
              <a:t> move south during week</a:t>
            </a:r>
          </a:p>
          <a:p>
            <a:pPr marL="0" indent="0">
              <a:buNone/>
            </a:pPr>
            <a:r>
              <a:rPr lang="en-US" dirty="0" smtClean="0"/>
              <a:t>Summer anticyclone re-develops later in week</a:t>
            </a:r>
          </a:p>
          <a:p>
            <a:pPr marL="0" indent="0">
              <a:buNone/>
            </a:pPr>
            <a:r>
              <a:rPr lang="en-US" dirty="0" smtClean="0"/>
              <a:t>………….without convection over SW U.S.  </a:t>
            </a:r>
          </a:p>
          <a:p>
            <a:pPr marL="0" indent="0">
              <a:buNone/>
            </a:pPr>
            <a:r>
              <a:rPr lang="en-US" dirty="0" smtClean="0"/>
              <a:t>Possible  TC in Gulf late next week ??????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890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L_visible_wind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261412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18716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Upper-level winds at 7 AM CDT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7076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b-anima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  1 PM</a:t>
            </a:r>
            <a:endParaRPr lang="en-US" dirty="0"/>
          </a:p>
        </p:txBody>
      </p:sp>
      <p:pic>
        <p:nvPicPr>
          <p:cNvPr id="4" name="Content Placeholder 3" descr="93fwbgus_init_201308100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8325820" cy="576072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am_EC_500_g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31242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366FF"/>
                </a:solidFill>
              </a:rPr>
              <a:t>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18243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4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/>
          <a:lstStyle/>
          <a:p>
            <a:r>
              <a:rPr lang="en-US" dirty="0" smtClean="0"/>
              <a:t>Monday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onfwbgu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371719" cy="59436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5042118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Ridge moves westward over SE USA</a:t>
            </a:r>
          </a:p>
          <a:p>
            <a:r>
              <a:rPr lang="en-US" sz="2800" dirty="0" smtClean="0"/>
              <a:t>Trough begins sinking into Tennessee valley</a:t>
            </a:r>
          </a:p>
          <a:p>
            <a:r>
              <a:rPr lang="en-US" sz="2800" dirty="0" smtClean="0"/>
              <a:t>Shear zone </a:t>
            </a:r>
          </a:p>
          <a:p>
            <a:r>
              <a:rPr lang="en-US" sz="2800" dirty="0" smtClean="0"/>
              <a:t>Sharp ridge to the west</a:t>
            </a:r>
            <a:endParaRPr lang="en-US" sz="2800" dirty="0"/>
          </a:p>
        </p:txBody>
      </p:sp>
      <p:pic>
        <p:nvPicPr>
          <p:cNvPr id="6" name="Picture 5" descr="gifcreate_2anim.ph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9088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155</Words>
  <Application>Microsoft Macintosh PowerPoint</Application>
  <PresentationFormat>On-screen Show (4:3)</PresentationFormat>
  <Paragraphs>35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Weather Briefing  Saturday 10 August</vt:lpstr>
      <vt:lpstr>PowerPoint Presentation</vt:lpstr>
      <vt:lpstr>PowerPoint Presentation</vt:lpstr>
      <vt:lpstr>PowerPoint Presentation</vt:lpstr>
      <vt:lpstr>Today  1 PM</vt:lpstr>
      <vt:lpstr>PowerPoint Presentation</vt:lpstr>
      <vt:lpstr>Monday</vt:lpstr>
      <vt:lpstr>PowerPoint Presentation</vt:lpstr>
      <vt:lpstr>PowerPoint Presentation</vt:lpstr>
      <vt:lpstr>PowerPoint Presentation</vt:lpstr>
      <vt:lpstr>PowerPoint Presentation</vt:lpstr>
      <vt:lpstr>12 h PoP Ending 8 PM Monday</vt:lpstr>
      <vt:lpstr>PowerPoint Presentation</vt:lpstr>
      <vt:lpstr>PowerPoint Presentation</vt:lpstr>
      <vt:lpstr>Wednesday</vt:lpstr>
      <vt:lpstr>PowerPoint Presentation</vt:lpstr>
      <vt:lpstr>PowerPoint Presentation</vt:lpstr>
      <vt:lpstr>Wednesday 6 h PoPs</vt:lpstr>
      <vt:lpstr>Friday</vt:lpstr>
      <vt:lpstr>PowerPoint Presentation</vt:lpstr>
      <vt:lpstr>PowerPoint Presentation</vt:lpstr>
      <vt:lpstr>Friday PoPs</vt:lpstr>
      <vt:lpstr>Summary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  Saturday 10 August</dc:title>
  <dc:creator> </dc:creator>
  <cp:lastModifiedBy>Nicholas Heath</cp:lastModifiedBy>
  <cp:revision>15</cp:revision>
  <dcterms:created xsi:type="dcterms:W3CDTF">2013-08-10T13:32:40Z</dcterms:created>
  <dcterms:modified xsi:type="dcterms:W3CDTF">2013-08-10T16:43:18Z</dcterms:modified>
</cp:coreProperties>
</file>