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7" r:id="rId3"/>
    <p:sldId id="288" r:id="rId4"/>
    <p:sldId id="289" r:id="rId5"/>
    <p:sldId id="292" r:id="rId6"/>
    <p:sldId id="290" r:id="rId7"/>
    <p:sldId id="296" r:id="rId8"/>
    <p:sldId id="293" r:id="rId9"/>
    <p:sldId id="291" r:id="rId10"/>
    <p:sldId id="294" r:id="rId11"/>
    <p:sldId id="29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15" d="100"/>
          <a:sy n="115" d="100"/>
        </p:scale>
        <p:origin x="-1280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965CA-1C10-BA40-AC9C-48A035FC5E49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5AACC-6396-8648-ABE6-8720A2549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FBA4-CC98-DF45-A650-B66AF2532B82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Briefing, </a:t>
            </a:r>
            <a:r>
              <a:rPr lang="en-US" dirty="0" smtClean="0"/>
              <a:t>20130808, transit flight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282190"/>
          </a:xfrm>
        </p:spPr>
        <p:txBody>
          <a:bodyPr>
            <a:normAutofit fontScale="40000" lnSpcReduction="20000"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Positioning of upper level trough </a:t>
            </a:r>
            <a:r>
              <a:rPr lang="en-US" dirty="0" smtClean="0"/>
              <a:t>off of west coast similar to yesterday’s </a:t>
            </a:r>
            <a:r>
              <a:rPr lang="en-US" dirty="0" err="1" smtClean="0"/>
              <a:t>progs</a:t>
            </a:r>
            <a:r>
              <a:rPr lang="en-US" dirty="0" smtClean="0"/>
              <a:t>.  Center of anticyclone has slowed its eastward movement slightly per 200mb streamlines (not shown)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Upper level shortwave moves across central TX today, setting off scattered thundershowers along a line from SW OK </a:t>
            </a:r>
            <a:r>
              <a:rPr lang="en-US" dirty="0" smtClean="0"/>
              <a:t>to Big Bend.</a:t>
            </a:r>
          </a:p>
          <a:p>
            <a:pPr algn="l">
              <a:buFont typeface="Arial"/>
              <a:buChar char="•"/>
            </a:pPr>
            <a:r>
              <a:rPr lang="en-US" dirty="0" err="1" smtClean="0"/>
              <a:t>MCSs</a:t>
            </a:r>
            <a:r>
              <a:rPr lang="en-US" dirty="0" smtClean="0"/>
              <a:t> have developed in SE CO in the afternoon, propagating eastward into KS.  Recent runs show </a:t>
            </a:r>
            <a:r>
              <a:rPr lang="en-US" dirty="0" err="1" smtClean="0"/>
              <a:t>MCSs</a:t>
            </a:r>
            <a:r>
              <a:rPr lang="en-US" dirty="0" smtClean="0"/>
              <a:t> developing further south, though run-to-run differences are large.  If so, our trip to Amarillo may encounter T-storms.</a:t>
            </a: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 Easterly wave continues to progress across the Gulf, reaching us Saturday.  Convection today will be south and east of the flight track and is not expected to present a hazard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Ample recent convective influence at 150mb (45kft) and below.  Very little at the </a:t>
            </a:r>
            <a:r>
              <a:rPr lang="en-US" dirty="0" err="1" smtClean="0"/>
              <a:t>tropopause</a:t>
            </a:r>
            <a:r>
              <a:rPr lang="en-US" dirty="0" smtClean="0"/>
              <a:t> because of weaker Mexican convection</a:t>
            </a:r>
            <a:endParaRPr lang="en-US" dirty="0" smtClean="0"/>
          </a:p>
          <a:p>
            <a:pPr algn="l"/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791" y="2908024"/>
            <a:ext cx="5137209" cy="3949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96791" cy="3886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0" y="596348"/>
            <a:ext cx="34160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Convective influence at 100mb</a:t>
            </a:r>
          </a:p>
          <a:p>
            <a:r>
              <a:rPr lang="en-US" dirty="0" smtClean="0"/>
              <a:t>  (below) and 150mb (left).  Ample</a:t>
            </a:r>
          </a:p>
          <a:p>
            <a:r>
              <a:rPr lang="en-US" dirty="0" smtClean="0"/>
              <a:t>  recent (2.5 days) convective </a:t>
            </a:r>
          </a:p>
          <a:p>
            <a:r>
              <a:rPr lang="en-US" dirty="0" smtClean="0"/>
              <a:t>  influence at 150, much less at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tropopause</a:t>
            </a:r>
            <a:r>
              <a:rPr lang="en-US" dirty="0" smtClean="0"/>
              <a:t>.  Last night’s Mexican</a:t>
            </a:r>
          </a:p>
          <a:p>
            <a:r>
              <a:rPr lang="en-US" dirty="0" smtClean="0"/>
              <a:t>  convection has nothing headed</a:t>
            </a:r>
          </a:p>
          <a:p>
            <a:r>
              <a:rPr lang="en-US" dirty="0" smtClean="0"/>
              <a:t>  our way at 100mb at all.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1" y="0"/>
            <a:ext cx="6758610" cy="5068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0783" y="5797826"/>
            <a:ext cx="766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Placement of CA trough and anticyclone are very similar to yesterday’s forecasts.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issues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Convection north of stationary front across TX panhandle/OK</a:t>
            </a:r>
          </a:p>
          <a:p>
            <a:r>
              <a:rPr lang="en-US" dirty="0" smtClean="0"/>
              <a:t>Convection across central TX</a:t>
            </a:r>
          </a:p>
          <a:p>
            <a:r>
              <a:rPr lang="en-US" dirty="0" smtClean="0"/>
              <a:t>Gulf convection</a:t>
            </a:r>
          </a:p>
          <a:p>
            <a:r>
              <a:rPr lang="en-US" dirty="0" smtClean="0"/>
              <a:t>Trough/anticyclone placement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 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MCS developed over CO/NM late yesterday, in fact line of storms from (-105,20) up into western KS/OK apparent in 5Z image.</a:t>
            </a:r>
          </a:p>
          <a:p>
            <a:r>
              <a:rPr lang="en-US" dirty="0" smtClean="0"/>
              <a:t>At 12Z, convection south of front and in Mexico has died off, see strong convection from Western KS to Missouri/Arkansas border – 0Z and even 6Z models are not getting this.</a:t>
            </a:r>
          </a:p>
          <a:p>
            <a:r>
              <a:rPr lang="en-US" dirty="0" smtClean="0"/>
              <a:t>Rapid Refreshes have run-to-run differences, so north TX convection will be an issue that needs to </a:t>
            </a:r>
            <a:r>
              <a:rPr lang="en-US" smtClean="0"/>
              <a:t>be watched.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391" y="0"/>
            <a:ext cx="4864609" cy="4053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871" y="1314132"/>
            <a:ext cx="41505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of storms – Mexican convection</a:t>
            </a:r>
          </a:p>
          <a:p>
            <a:r>
              <a:rPr lang="en-US" dirty="0" smtClean="0"/>
              <a:t>l</a:t>
            </a:r>
            <a:r>
              <a:rPr lang="en-US" dirty="0" smtClean="0"/>
              <a:t>ast night displaced well east of</a:t>
            </a:r>
          </a:p>
          <a:p>
            <a:r>
              <a:rPr lang="en-US" dirty="0" smtClean="0"/>
              <a:t>u</a:t>
            </a:r>
            <a:r>
              <a:rPr lang="en-US" dirty="0" smtClean="0"/>
              <a:t>sual position, and much weaker.  Line</a:t>
            </a:r>
          </a:p>
          <a:p>
            <a:r>
              <a:rPr lang="en-US" dirty="0" smtClean="0"/>
              <a:t> extends into TX and lines up with budding</a:t>
            </a:r>
          </a:p>
          <a:p>
            <a:r>
              <a:rPr lang="en-US" dirty="0" smtClean="0"/>
              <a:t>MCS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3820"/>
            <a:ext cx="5081016" cy="4234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0869" y="4403443"/>
            <a:ext cx="3429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 image (above).  MCS has</a:t>
            </a:r>
          </a:p>
          <a:p>
            <a:r>
              <a:rPr lang="en-US" dirty="0" smtClean="0"/>
              <a:t>Propagated eastward.  0Z models</a:t>
            </a:r>
          </a:p>
          <a:p>
            <a:r>
              <a:rPr lang="en-US" dirty="0" smtClean="0"/>
              <a:t> missing development over MO/AS</a:t>
            </a:r>
          </a:p>
          <a:p>
            <a:r>
              <a:rPr lang="en-US" dirty="0" smtClean="0"/>
              <a:t> border.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dg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88000" y="0"/>
            <a:ext cx="3556000" cy="2667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642031">
            <a:off x="7045158" y="1457160"/>
            <a:ext cx="360947" cy="73526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RT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47069"/>
          <a:stretch/>
        </p:blipFill>
        <p:spPr>
          <a:xfrm>
            <a:off x="101600" y="0"/>
            <a:ext cx="47244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1600" y="4745791"/>
            <a:ext cx="1596189" cy="9357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WD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0957" b="17154"/>
          <a:stretch/>
        </p:blipFill>
        <p:spPr>
          <a:xfrm>
            <a:off x="5588000" y="2867646"/>
            <a:ext cx="2894032" cy="375628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334190" y="5688145"/>
            <a:ext cx="1596189" cy="9357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72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26" y="3395868"/>
            <a:ext cx="4616174" cy="3462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1739" y="971826"/>
            <a:ext cx="3366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Models show a short wave over </a:t>
            </a:r>
          </a:p>
          <a:p>
            <a:r>
              <a:rPr lang="en-US" dirty="0" smtClean="0"/>
              <a:t> central TX.  Also, ample CAPE and</a:t>
            </a:r>
          </a:p>
          <a:p>
            <a:r>
              <a:rPr lang="en-US" dirty="0" smtClean="0"/>
              <a:t> PW values in central TX as well </a:t>
            </a:r>
          </a:p>
          <a:p>
            <a:r>
              <a:rPr lang="en-US" dirty="0" smtClean="0"/>
              <a:t> (previous slide).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521739" cy="3882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141304"/>
            <a:ext cx="459696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Rapid Refresh shows line of convection</a:t>
            </a:r>
          </a:p>
          <a:p>
            <a:r>
              <a:rPr lang="en-US" dirty="0" smtClean="0"/>
              <a:t> developing across TX.  Should be scattered,</a:t>
            </a:r>
          </a:p>
          <a:p>
            <a:r>
              <a:rPr lang="en-US" dirty="0" smtClean="0"/>
              <a:t> but will need to be watched as we are crossing</a:t>
            </a:r>
          </a:p>
          <a:p>
            <a:r>
              <a:rPr lang="en-US" dirty="0" smtClean="0"/>
              <a:t> this three times and peaks around 20-22Z</a:t>
            </a:r>
          </a:p>
          <a:p>
            <a:r>
              <a:rPr lang="en-US" dirty="0" smtClean="0"/>
              <a:t> (which is when we are there).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20998" cy="5147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435" y="5775739"/>
            <a:ext cx="777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recent RUC has significantly more convection over Amarillo.  Other versions</a:t>
            </a:r>
          </a:p>
          <a:p>
            <a:r>
              <a:rPr lang="en-US" dirty="0" smtClean="0"/>
              <a:t> of the RUC have even more convection over the TX panhandle and OK.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029740" cy="4522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478" y="4781826"/>
            <a:ext cx="5622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and </a:t>
            </a:r>
            <a:r>
              <a:rPr lang="en-US" dirty="0" err="1" smtClean="0"/>
              <a:t>anticyclonic</a:t>
            </a:r>
            <a:r>
              <a:rPr lang="en-US" dirty="0" smtClean="0"/>
              <a:t> over our region of the Gulf, so do not</a:t>
            </a:r>
          </a:p>
          <a:p>
            <a:r>
              <a:rPr lang="en-US" dirty="0" smtClean="0"/>
              <a:t>  expect developing convection (above, 850mb RH at 4 PM</a:t>
            </a:r>
          </a:p>
          <a:p>
            <a:r>
              <a:rPr lang="en-US" dirty="0" smtClean="0"/>
              <a:t>  Houston time.  Note convergence line over central TX. 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947477" cy="3710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3044" y="1"/>
            <a:ext cx="4560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Flight is generally free of high cloud cover, except for line of convection over central TX and cirrus over OK.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122" y="3136348"/>
            <a:ext cx="5292878" cy="3721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043" y="4770783"/>
            <a:ext cx="3112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diurnal convection to the</a:t>
            </a:r>
          </a:p>
          <a:p>
            <a:r>
              <a:rPr lang="en-US" dirty="0" smtClean="0"/>
              <a:t> east of our southward flight</a:t>
            </a:r>
          </a:p>
          <a:p>
            <a:r>
              <a:rPr lang="en-US" dirty="0" smtClean="0"/>
              <a:t> leg over Louisiana.  Gulf is free</a:t>
            </a:r>
          </a:p>
          <a:p>
            <a:r>
              <a:rPr lang="en-US" dirty="0" smtClean="0"/>
              <a:t> of convection near landing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576</Words>
  <Application>Microsoft Macintosh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Briefing, 20130808, transit flight</vt:lpstr>
      <vt:lpstr>Forecast issues for today</vt:lpstr>
      <vt:lpstr>TX convection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Briefing, 20130729</dc:title>
  <dc:creator>Lenny Pfister</dc:creator>
  <cp:lastModifiedBy>Lenny Pfister</cp:lastModifiedBy>
  <cp:revision>26</cp:revision>
  <dcterms:created xsi:type="dcterms:W3CDTF">2013-08-08T10:57:27Z</dcterms:created>
  <dcterms:modified xsi:type="dcterms:W3CDTF">2013-08-08T15:33:31Z</dcterms:modified>
</cp:coreProperties>
</file>