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s/slide6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84" r:id="rId4"/>
    <p:sldId id="282" r:id="rId5"/>
    <p:sldId id="285" r:id="rId6"/>
    <p:sldId id="28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512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65CA-1C10-BA40-AC9C-48A035FC5E49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AACC-6396-8648-ABE6-8720A25497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2FBA4-CC98-DF45-A650-B66AF2532B82}" type="datetimeFigureOut">
              <a:rPr lang="en-US" smtClean="0"/>
              <a:pPr/>
              <a:t>8/6/13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AAD83-0ACA-3C42-BEA2-43E5F27D8E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Briefing, </a:t>
            </a:r>
            <a:r>
              <a:rPr lang="en-US" dirty="0" smtClean="0"/>
              <a:t>20130806a, </a:t>
            </a:r>
            <a:r>
              <a:rPr lang="en-US" dirty="0" smtClean="0"/>
              <a:t>conditions</a:t>
            </a:r>
            <a:r>
              <a:rPr lang="en-US" dirty="0" smtClean="0"/>
              <a:t> Tuesday </a:t>
            </a:r>
            <a:r>
              <a:rPr lang="en-US" dirty="0" smtClean="0"/>
              <a:t>Aug</a:t>
            </a:r>
            <a:r>
              <a:rPr lang="en-US" dirty="0" smtClean="0"/>
              <a:t> 6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0450"/>
            <a:ext cx="6400800" cy="2282190"/>
          </a:xfrm>
        </p:spPr>
        <p:txBody>
          <a:bodyPr>
            <a:normAutofit fontScale="47500" lnSpcReduction="20000"/>
          </a:bodyPr>
          <a:lstStyle/>
          <a:p>
            <a:pPr algn="l">
              <a:buFont typeface="Arial"/>
              <a:buChar char="•"/>
            </a:pPr>
            <a:r>
              <a:rPr lang="en-US" dirty="0" smtClean="0"/>
              <a:t>Slight chance of T-storms in South OR this PM, mostly east of the Cascades.  Medford office is still skeptical of anything </a:t>
            </a:r>
            <a:r>
              <a:rPr lang="en-US" dirty="0" smtClean="0"/>
              <a:t>this afternoon, but should note this anyway.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Some high cloud may develop late in the flight.  Expect wispy high cloud over </a:t>
            </a:r>
            <a:r>
              <a:rPr lang="en-US" dirty="0" smtClean="0"/>
              <a:t>rosette region (south end) by 2 PM today, increasing thereafter.  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Stratus continues off NORCAL coast today.  No clearing off </a:t>
            </a:r>
            <a:r>
              <a:rPr lang="en-US" dirty="0" err="1" smtClean="0"/>
              <a:t>NorCal</a:t>
            </a:r>
            <a:r>
              <a:rPr lang="en-US" dirty="0" smtClean="0"/>
              <a:t> coast yesterday</a:t>
            </a:r>
            <a:endParaRPr lang="en-US" dirty="0" smtClean="0"/>
          </a:p>
          <a:p>
            <a:pPr algn="l">
              <a:buFont typeface="Arial"/>
              <a:buChar char="•"/>
            </a:pPr>
            <a:r>
              <a:rPr lang="en-US" dirty="0" smtClean="0"/>
              <a:t>Weak cyclonic circulation getting down to surface, expect offshore flow at 850mb in Humboldt, Del Norte </a:t>
            </a:r>
            <a:r>
              <a:rPr lang="en-US" dirty="0" err="1" smtClean="0"/>
              <a:t>cnties</a:t>
            </a:r>
            <a:r>
              <a:rPr lang="en-US" dirty="0" smtClean="0"/>
              <a:t> and SW OR.</a:t>
            </a:r>
            <a:endParaRPr lang="en-US" dirty="0" smtClean="0"/>
          </a:p>
          <a:p>
            <a:pPr algn="l"/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Joint ER-2, DC-8, DOE G-1 science flight</a:t>
            </a:r>
            <a:r>
              <a:rPr lang="en-US" dirty="0" smtClean="0"/>
              <a:t> today, takeoff 10 AM PDT (16Z), 8 hours</a:t>
            </a:r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wx</a:t>
            </a:r>
            <a:r>
              <a:rPr lang="en-US" dirty="0" smtClean="0"/>
              <a:t> at </a:t>
            </a:r>
            <a:r>
              <a:rPr lang="en-US" dirty="0" smtClean="0"/>
              <a:t>Palmdale/Houston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NCEP MOS forecasting winds down the runway at just above 30 knots (gusts) around landing time.</a:t>
            </a:r>
          </a:p>
          <a:p>
            <a:r>
              <a:rPr lang="en-US" dirty="0" smtClean="0"/>
              <a:t>TAF indicates gusts to 30 knots down the runway.</a:t>
            </a:r>
          </a:p>
          <a:p>
            <a:r>
              <a:rPr lang="en-US" dirty="0" smtClean="0"/>
              <a:t>Thursday morning looks good for TO.  Houston </a:t>
            </a:r>
            <a:r>
              <a:rPr lang="en-US" dirty="0" err="1" smtClean="0"/>
              <a:t>wx</a:t>
            </a:r>
            <a:r>
              <a:rPr lang="en-US" dirty="0" smtClean="0"/>
              <a:t> hot but otherwise favorable for landing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681" y="310872"/>
            <a:ext cx="86297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Upper level</a:t>
            </a:r>
            <a:r>
              <a:rPr lang="en-US" sz="1400" dirty="0" smtClean="0"/>
              <a:t> cutoff low the </a:t>
            </a:r>
            <a:r>
              <a:rPr lang="en-US" sz="1400" dirty="0" smtClean="0"/>
              <a:t>NORCAL coast centered near (</a:t>
            </a:r>
            <a:r>
              <a:rPr lang="en-US" sz="1400" dirty="0" smtClean="0"/>
              <a:t>130,37)</a:t>
            </a:r>
            <a:r>
              <a:rPr lang="en-US" sz="1400" dirty="0" smtClean="0"/>
              <a:t>.  Can see wispy high clouds associated with this</a:t>
            </a:r>
            <a:r>
              <a:rPr lang="en-US" sz="1400" dirty="0" smtClean="0"/>
              <a:t> low </a:t>
            </a:r>
            <a:r>
              <a:rPr lang="en-US" sz="1400" dirty="0" smtClean="0"/>
              <a:t>on current satellite picture (see below)</a:t>
            </a:r>
            <a:r>
              <a:rPr lang="en-US" sz="1400" dirty="0" smtClean="0"/>
              <a:t>.  What looks like a short wave rotating around this low will likely produce some high cloud over NORCAL/OR border just at the coast this afternoon.  GFS is less aggressive with this development.  We will have high cloud in the region, but it will be </a:t>
            </a:r>
            <a:r>
              <a:rPr lang="en-US" sz="1400" dirty="0" smtClean="0"/>
              <a:t>thin and wispy.  Will go with EC forecast as being the more likely outcome.</a:t>
            </a:r>
            <a:endParaRPr lang="en-US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5641567" y="2789790"/>
            <a:ext cx="2348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EC, Tuesday,</a:t>
            </a:r>
            <a:r>
              <a:rPr lang="en-US" dirty="0" smtClean="0"/>
              <a:t> 2 PM local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51667" y="0"/>
            <a:ext cx="304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r>
              <a:rPr lang="en-US" dirty="0" smtClean="0"/>
              <a:t> clouds are issue for today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9790"/>
            <a:ext cx="4828031" cy="40233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030" y="3576171"/>
            <a:ext cx="4315969" cy="32369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804160" y="508000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Cloud Forecast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91027" y="1127760"/>
            <a:ext cx="90529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Stratus did not clear at all yesterday from NORCAL/OR coast.  Eureka office expects some afternoon</a:t>
            </a:r>
          </a:p>
          <a:p>
            <a:r>
              <a:rPr lang="en-US" sz="1600" dirty="0" smtClean="0"/>
              <a:t>  clearing today.  Circumstances (low level flow) looks similar at 850mb to yesterday.  </a:t>
            </a:r>
            <a:r>
              <a:rPr lang="en-US" sz="1600" dirty="0" smtClean="0"/>
              <a:t>925mb </a:t>
            </a:r>
            <a:r>
              <a:rPr lang="en-US" sz="1600" dirty="0" err="1" smtClean="0"/>
              <a:t>progged</a:t>
            </a:r>
            <a:r>
              <a:rPr lang="en-US" sz="1600" dirty="0" smtClean="0"/>
              <a:t> offshore component is stronger at Eureka than yesterday, so there may be more clearing near the </a:t>
            </a:r>
            <a:r>
              <a:rPr lang="en-US" sz="1600" smtClean="0"/>
              <a:t>coast.</a:t>
            </a:r>
            <a:r>
              <a:rPr lang="en-US" sz="1600" smtClean="0"/>
              <a:t> </a:t>
            </a:r>
            <a:r>
              <a:rPr lang="en-US" sz="1600" dirty="0" smtClean="0"/>
              <a:t>Low level 850mb circulation has continued  offshore flow in the region of interest.  Smoke</a:t>
            </a:r>
          </a:p>
          <a:p>
            <a:r>
              <a:rPr lang="en-US" sz="1600" dirty="0" smtClean="0"/>
              <a:t>  will flow offshore and stay above the marine inversion.</a:t>
            </a:r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3154680"/>
            <a:ext cx="4937760" cy="37033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483510"/>
            <a:ext cx="4206240" cy="437448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7919" y="0"/>
            <a:ext cx="6736081" cy="47548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80640" y="5374640"/>
            <a:ext cx="3813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satellite image and yesterday’s</a:t>
            </a:r>
          </a:p>
          <a:p>
            <a:r>
              <a:rPr lang="en-US" dirty="0" smtClean="0"/>
              <a:t>Aqua image.  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2168</TotalTime>
  <Words>388</Words>
  <Application>Microsoft Macintosh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Briefing, 20130806a, conditions Tuesday Aug 6</vt:lpstr>
      <vt:lpstr>Flight context</vt:lpstr>
      <vt:lpstr>Surface wx at Palmdale/Houston</vt:lpstr>
      <vt:lpstr>Slide 4</vt:lpstr>
      <vt:lpstr>Slide 5</vt:lpstr>
      <vt:lpstr>Slide 6</vt:lpstr>
    </vt:vector>
  </TitlesOfParts>
  <Company>NASA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Briefing, 20130729</dc:title>
  <dc:creator>Lenny Pfister</dc:creator>
  <cp:lastModifiedBy>Lenny Pfister</cp:lastModifiedBy>
  <cp:revision>23</cp:revision>
  <dcterms:created xsi:type="dcterms:W3CDTF">2013-08-06T13:04:36Z</dcterms:created>
  <dcterms:modified xsi:type="dcterms:W3CDTF">2013-08-06T14:48:49Z</dcterms:modified>
</cp:coreProperties>
</file>