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84" r:id="rId4"/>
    <p:sldId id="282" r:id="rId5"/>
    <p:sldId id="285" r:id="rId6"/>
    <p:sldId id="283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0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65CA-1C10-BA40-AC9C-48A035FC5E49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AACC-6396-8648-ABE6-8720A2549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FBA4-CC98-DF45-A650-B66AF2532B82}" type="datetimeFigureOut">
              <a:rPr lang="en-US" smtClean="0"/>
              <a:pPr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Briefing, </a:t>
            </a:r>
            <a:r>
              <a:rPr lang="en-US" dirty="0" smtClean="0"/>
              <a:t>20130803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Surface </a:t>
            </a:r>
            <a:r>
              <a:rPr lang="en-US" dirty="0" err="1" smtClean="0"/>
              <a:t>wx</a:t>
            </a:r>
            <a:r>
              <a:rPr lang="en-US" dirty="0" smtClean="0"/>
              <a:t> through</a:t>
            </a:r>
            <a:r>
              <a:rPr lang="en-US" dirty="0" smtClean="0"/>
              <a:t> </a:t>
            </a:r>
            <a:r>
              <a:rPr lang="en-US" dirty="0" err="1" smtClean="0"/>
              <a:t>Tuesday(</a:t>
            </a:r>
            <a:r>
              <a:rPr lang="en-US" dirty="0" err="1" smtClean="0"/>
              <a:t>Palmdale</a:t>
            </a:r>
            <a:r>
              <a:rPr lang="en-US" dirty="0" smtClean="0"/>
              <a:t>)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Cloud </a:t>
            </a:r>
            <a:r>
              <a:rPr lang="en-US" dirty="0" smtClean="0"/>
              <a:t>conditions and circulation in CA/OR/WA for Monday and Tuesday 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Have chance of thin cirrus on Monday and Tuesday over NORCAL, OR.  For Tuesday, recommend earlier rather than later takeoff because of developing high cloud.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Expect stratus off of NORCAL/OR coast, minimal inland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Offshore component (weak) circulation at 5kft (850 </a:t>
            </a:r>
            <a:r>
              <a:rPr lang="en-US" dirty="0" err="1" smtClean="0"/>
              <a:t>mb</a:t>
            </a:r>
            <a:r>
              <a:rPr lang="en-US" dirty="0" smtClean="0"/>
              <a:t>) expected Monday and Tuesday.</a:t>
            </a:r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DC-8 long </a:t>
            </a:r>
            <a:r>
              <a:rPr lang="en-US" dirty="0" smtClean="0"/>
              <a:t>test flight</a:t>
            </a:r>
            <a:r>
              <a:rPr lang="en-US" dirty="0" smtClean="0"/>
              <a:t> Monday (~6 hours)</a:t>
            </a:r>
          </a:p>
          <a:p>
            <a:r>
              <a:rPr lang="en-US" dirty="0" smtClean="0"/>
              <a:t>Joint ER-2, DC-8, possibly DOE G-1 science flight on Tuesday (full length, fire and air quality objectives)</a:t>
            </a:r>
          </a:p>
          <a:p>
            <a:r>
              <a:rPr lang="en-US" dirty="0" smtClean="0"/>
              <a:t>Transit flight Thursday, August 8, both aircraft, NAM objectives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wx</a:t>
            </a:r>
            <a:r>
              <a:rPr lang="en-US" dirty="0" smtClean="0"/>
              <a:t> at Palmdale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weather issues through Tuesday.  Winds within limits, no T-storms expected.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81" y="666132"/>
            <a:ext cx="862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Upper level trough off the NORCAL coast digs and forms a closed circulation at 500mb by </a:t>
            </a:r>
          </a:p>
          <a:p>
            <a:r>
              <a:rPr lang="en-US" sz="1600" dirty="0" smtClean="0"/>
              <a:t>Sunday.  Tilt becomes vertical by Monday, and trough moves VERY slowly shoreward by</a:t>
            </a:r>
          </a:p>
          <a:p>
            <a:r>
              <a:rPr lang="en-US" sz="1600" dirty="0" smtClean="0"/>
              <a:t>Tuesday.  Negative tilt develops Tuesday.</a:t>
            </a:r>
          </a:p>
          <a:p>
            <a:endParaRPr lang="en-US" sz="1600" dirty="0" smtClean="0"/>
          </a:p>
          <a:p>
            <a:r>
              <a:rPr lang="en-US" sz="1600" dirty="0" smtClean="0"/>
              <a:t>Currently wispy cirrus moving around this trough, as forecast by 0Z runs.  Some cirrus </a:t>
            </a:r>
          </a:p>
          <a:p>
            <a:r>
              <a:rPr lang="en-US" sz="1600" dirty="0" smtClean="0"/>
              <a:t> forecast of the NORCAL coast by both large scale models on Monday.  Should be fairly thin.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84717"/>
            <a:ext cx="4012774" cy="4173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0680" y="2235792"/>
            <a:ext cx="142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GFS, Monday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775" y="3118943"/>
            <a:ext cx="4985410" cy="3739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5887" y="2605124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EC, Monday 11 AM PDT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1667" y="287867"/>
            <a:ext cx="361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 forecast Monday Tuesday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201" y="523568"/>
            <a:ext cx="813041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the trough moves shoreward on Tuesday, high clouds may increase in northern </a:t>
            </a:r>
            <a:r>
              <a:rPr lang="en-US" dirty="0" smtClean="0"/>
              <a:t>California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southern Oregon. </a:t>
            </a:r>
            <a:r>
              <a:rPr lang="en-US" dirty="0" smtClean="0"/>
              <a:t>   Trough develops negative tilt late Tuesday as it moves shoreward and high clouds increase.  EC model has higher cloud amounts.  If</a:t>
            </a:r>
          </a:p>
          <a:p>
            <a:r>
              <a:rPr lang="en-US" dirty="0" smtClean="0"/>
              <a:t>this pattern accelerates (these are 96 hour forecasts) could have some high clouds while we are flying.  Within the constraints of being at the fires at ~1 PM local, earlier</a:t>
            </a:r>
          </a:p>
          <a:p>
            <a:r>
              <a:rPr lang="en-US" dirty="0" smtClean="0"/>
              <a:t> is better than later.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349"/>
            <a:ext cx="4400626" cy="4576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26" y="3300469"/>
            <a:ext cx="4743374" cy="3557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9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 cloud forecast verification for Friday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44387" y="835635"/>
            <a:ext cx="699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tells us something we already knew – CA stratus forecasts are tricky!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31826"/>
          <a:stretch>
            <a:fillRect/>
          </a:stretch>
        </p:blipFill>
        <p:spPr>
          <a:xfrm>
            <a:off x="6571084" y="1389633"/>
            <a:ext cx="2572916" cy="3924985"/>
          </a:xfrm>
          <a:prstGeom prst="rect">
            <a:avLst/>
          </a:prstGeom>
        </p:spPr>
      </p:pic>
      <p:pic>
        <p:nvPicPr>
          <p:cNvPr id="6" name="Picture 5" descr="15_lowc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7" y="2225126"/>
            <a:ext cx="3821077" cy="2865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29030"/>
          <a:stretch>
            <a:fillRect/>
          </a:stretch>
        </p:blipFill>
        <p:spPr>
          <a:xfrm>
            <a:off x="0" y="3315409"/>
            <a:ext cx="3350156" cy="3542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04967"/>
            <a:ext cx="6316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11 AM Friday.  42 hour forecasts for EC and GFS.  EC model</a:t>
            </a:r>
          </a:p>
          <a:p>
            <a:r>
              <a:rPr lang="en-US" dirty="0" smtClean="0"/>
              <a:t> delays the clearing near the NORCAL coast and misses the failure</a:t>
            </a:r>
          </a:p>
          <a:p>
            <a:r>
              <a:rPr lang="en-US" dirty="0" smtClean="0"/>
              <a:t> to clear south of point Concepcion.  GFS is equally “out of phase”</a:t>
            </a:r>
          </a:p>
          <a:p>
            <a:r>
              <a:rPr lang="en-US" dirty="0" smtClean="0"/>
              <a:t> in NORCAL/SOCAL clearing, only much more so.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6950" y="50909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5900" y="5904146"/>
            <a:ext cx="53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22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cloud forecast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20" y="3335867"/>
            <a:ext cx="4696179" cy="3522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454400"/>
            <a:ext cx="4538132" cy="3403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933" y="1329267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EC model, verifies better than GFS so far.  Both show ample stratus off</a:t>
            </a:r>
          </a:p>
          <a:p>
            <a:r>
              <a:rPr lang="en-US" dirty="0" smtClean="0"/>
              <a:t> the coast.  COAMPS is different for SOCAL, but not for NORCAL and OR.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573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Low level circulation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15067"/>
            <a:ext cx="4656667" cy="484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2015067"/>
            <a:ext cx="4656667" cy="484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659" y="575733"/>
            <a:ext cx="8551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Monday and Tuesday suggest an offshore component over OR.  Low level closed</a:t>
            </a:r>
          </a:p>
          <a:p>
            <a:r>
              <a:rPr lang="en-US" dirty="0" smtClean="0"/>
              <a:t> circulation strengthens on Tuesday near (125,39).  COAMPS does not show this offshore</a:t>
            </a:r>
          </a:p>
          <a:p>
            <a:r>
              <a:rPr lang="en-US" dirty="0" smtClean="0"/>
              <a:t> low, but still has offshore component over OR.  EC does not have offshore low either.  If it</a:t>
            </a:r>
          </a:p>
          <a:p>
            <a:r>
              <a:rPr lang="en-US" dirty="0" smtClean="0"/>
              <a:t> develops, could produce hollowing out of low clouds off NORCAL coast (GFS low cloud </a:t>
            </a:r>
          </a:p>
          <a:p>
            <a:r>
              <a:rPr lang="en-US" dirty="0" smtClean="0"/>
              <a:t> forecast not shown).  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229443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85" y="0"/>
            <a:ext cx="4884615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800" y="5740400"/>
            <a:ext cx="7687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Yesterday’s smoke – can also see yesterday’s offshore 850mb component in GFS.</a:t>
            </a:r>
          </a:p>
          <a:p>
            <a:r>
              <a:rPr lang="en-US" dirty="0" smtClean="0"/>
              <a:t> COAMPS 850 </a:t>
            </a:r>
            <a:r>
              <a:rPr lang="en-US" dirty="0" err="1" smtClean="0"/>
              <a:t>mb</a:t>
            </a:r>
            <a:r>
              <a:rPr lang="en-US" dirty="0" smtClean="0"/>
              <a:t> offshore component not as apparent.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538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Briefing, 20130803</vt:lpstr>
      <vt:lpstr>Flight context</vt:lpstr>
      <vt:lpstr>Surface wx at Palmdale</vt:lpstr>
      <vt:lpstr>Slide 4</vt:lpstr>
      <vt:lpstr>Slide 5</vt:lpstr>
      <vt:lpstr>Low cloud forecast verification for Friday</vt:lpstr>
      <vt:lpstr>Low cloud forecast</vt:lpstr>
      <vt:lpstr>Low level circulation</vt:lpstr>
      <vt:lpstr>Slide 9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Briefing, 20130729</dc:title>
  <dc:creator>Lenny Pfister</dc:creator>
  <cp:lastModifiedBy>Lenny Pfister</cp:lastModifiedBy>
  <cp:revision>15</cp:revision>
  <dcterms:created xsi:type="dcterms:W3CDTF">2013-08-03T13:14:16Z</dcterms:created>
  <dcterms:modified xsi:type="dcterms:W3CDTF">2013-08-03T16:48:33Z</dcterms:modified>
</cp:coreProperties>
</file>