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56" r:id="rId5"/>
    <p:sldId id="257" r:id="rId6"/>
    <p:sldId id="258" r:id="rId7"/>
    <p:sldId id="259" r:id="rId8"/>
    <p:sldId id="273" r:id="rId9"/>
    <p:sldId id="260" r:id="rId10"/>
    <p:sldId id="278" r:id="rId11"/>
    <p:sldId id="268" r:id="rId12"/>
    <p:sldId id="279" r:id="rId13"/>
    <p:sldId id="261" r:id="rId14"/>
    <p:sldId id="262" r:id="rId15"/>
    <p:sldId id="263" r:id="rId16"/>
    <p:sldId id="264" r:id="rId17"/>
    <p:sldId id="265" r:id="rId18"/>
    <p:sldId id="266" r:id="rId19"/>
    <p:sldId id="269" r:id="rId20"/>
    <p:sldId id="270" r:id="rId21"/>
    <p:sldId id="271" r:id="rId22"/>
    <p:sldId id="272" r:id="rId23"/>
    <p:sldId id="280" r:id="rId24"/>
    <p:sldId id="274" r:id="rId25"/>
    <p:sldId id="277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89" autoAdjust="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6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printerSettings" Target="printerSettings/printerSettings1.bin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8/17/13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8/17/13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8/17/13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gif"/><Relationship Id="rId3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Weather Briefing</a:t>
            </a:r>
            <a:br>
              <a:rPr lang="en-US" dirty="0" smtClean="0"/>
            </a:br>
            <a:r>
              <a:rPr lang="en-US" dirty="0" smtClean="0"/>
              <a:t>Saturday, 17 August 2013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Henry </a:t>
            </a:r>
            <a:r>
              <a:rPr lang="en-US" dirty="0" err="1" smtClean="0"/>
              <a:t>Fuelberg</a:t>
            </a:r>
            <a:endParaRPr lang="en-US" dirty="0" smtClean="0"/>
          </a:p>
          <a:p>
            <a:r>
              <a:rPr lang="en-US" dirty="0" smtClean="0"/>
              <a:t>Nick Heath</a:t>
            </a:r>
          </a:p>
          <a:p>
            <a:r>
              <a:rPr lang="en-US" dirty="0" smtClean="0"/>
              <a:t>Sean Freeman &amp;</a:t>
            </a:r>
          </a:p>
          <a:p>
            <a:r>
              <a:rPr lang="en-US" dirty="0" smtClean="0"/>
              <a:t>SEAC4RS MET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362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6105" y="2954422"/>
            <a:ext cx="4973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Southeast Chemistry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1203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-ens_T2ma_us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504"/>
            <a:ext cx="9144000" cy="49023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526" y="227263"/>
            <a:ext cx="8194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 m Temperature anomalies valid 7 PM CDT last night – cold an anomalous pattern over eastern CONUS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6677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V.MAXF.Moda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69" y="1050758"/>
            <a:ext cx="6941555" cy="55532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866" y="120316"/>
            <a:ext cx="73392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Monday maximum temperatures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0632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0_d02_max_Monda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r="6493"/>
          <a:stretch/>
        </p:blipFill>
        <p:spPr>
          <a:xfrm>
            <a:off x="4358105" y="0"/>
            <a:ext cx="4785895" cy="4226077"/>
          </a:xfrm>
          <a:prstGeom prst="rect">
            <a:avLst/>
          </a:prstGeom>
        </p:spPr>
      </p:pic>
      <p:pic>
        <p:nvPicPr>
          <p:cNvPr id="2" name="Picture 1" descr="24_d02_300_Mond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7868"/>
            <a:ext cx="5146842" cy="3860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4105" y="907638"/>
            <a:ext cx="4064000" cy="120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Scattered convection over SE on Monday as tropical moisture lingers around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60525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X.MAXF.Wednesda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6104"/>
            <a:ext cx="4637172" cy="3709737"/>
          </a:xfrm>
          <a:prstGeom prst="rect">
            <a:avLst/>
          </a:prstGeom>
        </p:spPr>
      </p:pic>
      <p:pic>
        <p:nvPicPr>
          <p:cNvPr id="3" name="Picture 2" descr="MEX.MAXF.Frida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827" y="2326103"/>
            <a:ext cx="4637173" cy="37097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1053" y="133687"/>
            <a:ext cx="79675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Forecasted Max Temperatures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82318" y="1925053"/>
            <a:ext cx="290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Wednesday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32930" y="1956771"/>
            <a:ext cx="290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Friday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202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000" y="467895"/>
            <a:ext cx="803442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Southeast Chemistry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Troughing</a:t>
            </a:r>
            <a:r>
              <a:rPr lang="en-US" dirty="0" smtClean="0"/>
              <a:t>, scattered convection, and cloud cover will keep temps cooler on Monday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East Coast trough weakens by Wednesday, leading to higher surface temperatures.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Cannot forecast convection that far an advance…however, synoptic conditions indicate a little more active than </a:t>
            </a:r>
            <a:r>
              <a:rPr lang="en-US" dirty="0" err="1" smtClean="0"/>
              <a:t>climo</a:t>
            </a:r>
            <a:r>
              <a:rPr lang="en-US" dirty="0" smtClean="0"/>
              <a:t> based on high </a:t>
            </a:r>
            <a:r>
              <a:rPr lang="en-US" dirty="0" err="1" smtClean="0"/>
              <a:t>precipitable</a:t>
            </a:r>
            <a:r>
              <a:rPr lang="en-US" dirty="0" smtClean="0"/>
              <a:t> water 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39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9895" y="2747967"/>
            <a:ext cx="4331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NAM and Fires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2927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-wed_preci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90" y="1002632"/>
            <a:ext cx="7807158" cy="5855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5578" y="187158"/>
            <a:ext cx="55478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Precip</a:t>
            </a:r>
            <a:r>
              <a:rPr lang="en-US" sz="3200" dirty="0" smtClean="0"/>
              <a:t>: Sunday - Wednesday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02939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20.hr6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9"/>
          <a:stretch/>
        </p:blipFill>
        <p:spPr>
          <a:xfrm>
            <a:off x="1283368" y="1471816"/>
            <a:ext cx="6055896" cy="5386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737" y="254000"/>
            <a:ext cx="87429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200 </a:t>
            </a:r>
            <a:r>
              <a:rPr lang="en-US" sz="3200" dirty="0" err="1" smtClean="0"/>
              <a:t>mb</a:t>
            </a:r>
            <a:r>
              <a:rPr lang="en-US" sz="3200" dirty="0" smtClean="0"/>
              <a:t> Streamlines:  1 PM CDT Monday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694947" y="1163053"/>
            <a:ext cx="2312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NCAR GFS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29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684" y="160421"/>
            <a:ext cx="6670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Dreamland </a:t>
            </a:r>
            <a:r>
              <a:rPr lang="en-US" sz="3600" dirty="0" smtClean="0">
                <a:sym typeface="Wingdings"/>
              </a:rPr>
              <a:t> Friday 500 </a:t>
            </a:r>
            <a:r>
              <a:rPr lang="en-US" sz="3600" dirty="0" err="1" smtClean="0">
                <a:sym typeface="Wingdings"/>
              </a:rPr>
              <a:t>mb</a:t>
            </a:r>
            <a:endParaRPr lang="en-US" sz="3600" dirty="0"/>
          </a:p>
        </p:txBody>
      </p:sp>
      <p:pic>
        <p:nvPicPr>
          <p:cNvPr id="3" name="Picture 2" descr="gfs-ens_z500_vort_us_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984"/>
            <a:ext cx="9144000" cy="490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8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v-animat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3" y="1510631"/>
            <a:ext cx="7760369" cy="5173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895" y="213895"/>
            <a:ext cx="7994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Cooler, drier air being </a:t>
            </a:r>
            <a:r>
              <a:rPr lang="en-US" sz="2800" dirty="0" err="1" smtClean="0"/>
              <a:t>advected</a:t>
            </a:r>
            <a:r>
              <a:rPr lang="en-US" sz="2800" dirty="0" smtClean="0"/>
              <a:t> into our region behind  last night’s shortwave</a:t>
            </a:r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815263" y="1149684"/>
            <a:ext cx="2660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Ending at 6:45 AM CDT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308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X.MAXF.Frida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71" y="1069539"/>
            <a:ext cx="7001677" cy="56013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684" y="160421"/>
            <a:ext cx="6670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Dreamland </a:t>
            </a:r>
            <a:r>
              <a:rPr lang="en-US" sz="3600" dirty="0" smtClean="0">
                <a:sym typeface="Wingdings"/>
              </a:rPr>
              <a:t> Friday max temp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31361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684" y="160421"/>
            <a:ext cx="6670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Dreamland </a:t>
            </a:r>
            <a:r>
              <a:rPr lang="en-US" sz="3600" dirty="0" smtClean="0">
                <a:sym typeface="Wingdings"/>
              </a:rPr>
              <a:t> Friday </a:t>
            </a:r>
            <a:r>
              <a:rPr lang="en-US" sz="3600" dirty="0" err="1" smtClean="0">
                <a:sym typeface="Wingdings"/>
              </a:rPr>
              <a:t>precip</a:t>
            </a:r>
            <a:endParaRPr lang="en-US" sz="3600" dirty="0"/>
          </a:p>
        </p:txBody>
      </p:sp>
      <p:pic>
        <p:nvPicPr>
          <p:cNvPr id="3" name="Picture 2" descr="gefs-mnsprd_namer_156_precip_p06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05" r="17251"/>
          <a:stretch/>
        </p:blipFill>
        <p:spPr>
          <a:xfrm>
            <a:off x="0" y="1550737"/>
            <a:ext cx="8814874" cy="462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60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789" y="254000"/>
            <a:ext cx="751305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TO and Landing for Monday</a:t>
            </a:r>
          </a:p>
          <a:p>
            <a:pPr algn="ctr"/>
            <a:endParaRPr lang="en-US" sz="3200" b="1" dirty="0" smtClean="0"/>
          </a:p>
          <a:p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NE winds ~15 </a:t>
            </a:r>
            <a:r>
              <a:rPr lang="en-US" sz="2000" dirty="0" err="1" smtClean="0"/>
              <a:t>kt</a:t>
            </a:r>
            <a:r>
              <a:rPr lang="en-US" sz="2000" dirty="0" smtClean="0"/>
              <a:t> in the morning, veering SE in the afternoon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Good chance (30-40%) of </a:t>
            </a:r>
            <a:r>
              <a:rPr lang="en-US" sz="2000" dirty="0" err="1" smtClean="0"/>
              <a:t>precip</a:t>
            </a:r>
            <a:r>
              <a:rPr lang="en-US" sz="2000" dirty="0" smtClean="0"/>
              <a:t> in the morning, increasing more in the afternoon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Depends on the track/timing of the tropical wave</a:t>
            </a:r>
            <a:endParaRPr lang="en-US" sz="2000" dirty="0"/>
          </a:p>
        </p:txBody>
      </p:sp>
      <p:pic>
        <p:nvPicPr>
          <p:cNvPr id="3" name="Picture 2" descr="22_d02_925_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2784"/>
            <a:ext cx="4060287" cy="3045215"/>
          </a:xfrm>
          <a:prstGeom prst="rect">
            <a:avLst/>
          </a:prstGeom>
        </p:spPr>
      </p:pic>
      <p:pic>
        <p:nvPicPr>
          <p:cNvPr id="4" name="Picture 3" descr="22_d02_925_GF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11" y="3812783"/>
            <a:ext cx="4060288" cy="30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0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2013230_SA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"/>
            <a:ext cx="9144000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7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2013231_SA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"/>
            <a:ext cx="9144000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88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pmtoda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9" y="1068629"/>
            <a:ext cx="8021053" cy="5694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2421" y="187158"/>
            <a:ext cx="73526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Surface Analysis: 1 PM CDT Today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43826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95" y="213895"/>
            <a:ext cx="7994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Update on tropical development – </a:t>
            </a:r>
            <a:r>
              <a:rPr lang="en-US" sz="3200" dirty="0" err="1" smtClean="0"/>
              <a:t>precipitable</a:t>
            </a:r>
            <a:r>
              <a:rPr lang="en-US" sz="3200" dirty="0" smtClean="0"/>
              <a:t> water</a:t>
            </a:r>
            <a:endParaRPr lang="en-US" sz="3200" dirty="0"/>
          </a:p>
        </p:txBody>
      </p:sp>
      <p:pic>
        <p:nvPicPr>
          <p:cNvPr id="3" name="Picture 2" descr="Screen shot 2013-08-17 at 7.38.04 AM.png"/>
          <p:cNvPicPr>
            <a:picLocks noChangeAspect="1"/>
          </p:cNvPicPr>
          <p:nvPr/>
        </p:nvPicPr>
        <p:blipFill rotWithShape="1">
          <a:blip r:embed="rId2"/>
          <a:srcRect t="7716" b="13847"/>
          <a:stretch/>
        </p:blipFill>
        <p:spPr>
          <a:xfrm>
            <a:off x="0" y="1470526"/>
            <a:ext cx="9144000" cy="453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85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103" y="267368"/>
            <a:ext cx="77403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Disturbance in the Gulf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735053" y="39303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rb_lalo-animat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0" y="1082842"/>
            <a:ext cx="8091235" cy="53941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78413" y="3863469"/>
            <a:ext cx="641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L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3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L_tracks_late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38" y="1303421"/>
            <a:ext cx="5554579" cy="55545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263" y="106950"/>
            <a:ext cx="858252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Models are in better agreement on landfall over N. Mexico and S. Texas.  Locally, this will impact our rain chances Monday and Tuesday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5262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17" y="1261045"/>
            <a:ext cx="7452576" cy="55969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053" y="100267"/>
            <a:ext cx="7418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Convectively influenced air being pumped by tropical disturbance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76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-w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1" y="812134"/>
            <a:ext cx="7954210" cy="59656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1053" y="147053"/>
            <a:ext cx="85691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500 </a:t>
            </a:r>
            <a:r>
              <a:rPr lang="en-US" sz="3200" dirty="0" err="1" smtClean="0"/>
              <a:t>mb</a:t>
            </a:r>
            <a:r>
              <a:rPr lang="en-US" sz="3200" dirty="0" smtClean="0"/>
              <a:t> Flow: Sunday - Wednesday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8033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8-17 at 10.50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13" y="1132698"/>
            <a:ext cx="7300487" cy="5608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688" y="167108"/>
            <a:ext cx="837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GFS </a:t>
            </a:r>
            <a:r>
              <a:rPr lang="en-US" sz="2800" dirty="0" err="1" smtClean="0"/>
              <a:t>Tropopause</a:t>
            </a:r>
            <a:r>
              <a:rPr lang="en-US" sz="2800" dirty="0" smtClean="0"/>
              <a:t> pressure at 1PM CDT Monday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9034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395</TotalTime>
  <Words>273</Words>
  <Application>Microsoft Macintosh PowerPoint</Application>
  <PresentationFormat>On-screen Show (4:3)</PresentationFormat>
  <Paragraphs>44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Weather Briefing Saturday, 17 August 2013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Nicholas Heath</cp:lastModifiedBy>
  <cp:revision>57</cp:revision>
  <dcterms:created xsi:type="dcterms:W3CDTF">2010-04-12T23:12:02Z</dcterms:created>
  <dcterms:modified xsi:type="dcterms:W3CDTF">2013-08-17T17:15:15Z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