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75" r:id="rId3"/>
    <p:sldId id="262" r:id="rId4"/>
    <p:sldId id="264" r:id="rId5"/>
    <p:sldId id="265" r:id="rId6"/>
    <p:sldId id="260" r:id="rId7"/>
    <p:sldId id="261" r:id="rId8"/>
    <p:sldId id="267" r:id="rId9"/>
    <p:sldId id="268" r:id="rId10"/>
    <p:sldId id="269" r:id="rId11"/>
    <p:sldId id="270" r:id="rId12"/>
    <p:sldId id="266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8A81-124C-FB48-B1C1-84EE9DBFCBA0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DCA4-DC31-8D47-8612-74E7A9FF6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fister/SEAC4RS/usa/wvsatpngs/br_20130826/movie_20130826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ER-2 flight tomorrow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649" y="2065035"/>
            <a:ext cx="76357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Recommend later takeoff.  Tropical wave passes late today, with lingering </a:t>
            </a:r>
            <a:r>
              <a:rPr lang="en-US" dirty="0" err="1" smtClean="0"/>
              <a:t>precip</a:t>
            </a:r>
            <a:endParaRPr lang="en-US" dirty="0" smtClean="0"/>
          </a:p>
          <a:p>
            <a:r>
              <a:rPr lang="en-US" dirty="0" smtClean="0"/>
              <a:t>  chances tomorrow.  That, plus the diurnal cycle of morning coastal convection </a:t>
            </a:r>
          </a:p>
          <a:p>
            <a:r>
              <a:rPr lang="en-US" dirty="0" smtClean="0"/>
              <a:t>  indicates we should consider a noon takeoff.</a:t>
            </a:r>
          </a:p>
          <a:p>
            <a:endParaRPr lang="en-US" dirty="0" smtClean="0"/>
          </a:p>
          <a:p>
            <a:r>
              <a:rPr lang="en-US" dirty="0" smtClean="0"/>
              <a:t>Landing should be good – wave has fully passed and normal diurnal convection</a:t>
            </a:r>
          </a:p>
          <a:p>
            <a:r>
              <a:rPr lang="en-US" dirty="0" smtClean="0"/>
              <a:t>  (peaks 2-4) has passed.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70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1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17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150 </a:t>
            </a:r>
            <a:r>
              <a:rPr lang="en-US" dirty="0" err="1" smtClean="0"/>
              <a:t>hPa</a:t>
            </a:r>
            <a:r>
              <a:rPr lang="en-US" dirty="0" smtClean="0"/>
              <a:t> PV: Tuesday 18UTC</a:t>
            </a:r>
            <a:endParaRPr lang="en-US" dirty="0"/>
          </a:p>
        </p:txBody>
      </p:sp>
      <p:pic>
        <p:nvPicPr>
          <p:cNvPr id="3" name="Picture 2" descr="wbpv15.hr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032"/>
          <a:stretch/>
        </p:blipFill>
        <p:spPr>
          <a:xfrm>
            <a:off x="1528082" y="1234259"/>
            <a:ext cx="6087837" cy="54162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8142" y="2756034"/>
            <a:ext cx="1499792" cy="1432058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8142" y="4188092"/>
            <a:ext cx="14997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ExLS</a:t>
            </a:r>
            <a:r>
              <a:rPr lang="en-US" sz="3200" dirty="0" smtClean="0"/>
              <a:t> Air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73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336227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80835" cy="67222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"/>
            <a:ext cx="8370199" cy="68348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6" y="164814"/>
            <a:ext cx="8140734" cy="6826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3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ER-2 flight tomorrow</a:t>
            </a:r>
            <a:endParaRPr lang="en-US" dirty="0"/>
          </a:p>
        </p:txBody>
      </p:sp>
      <p:pic>
        <p:nvPicPr>
          <p:cNvPr id="3" name="Picture 2" descr="Screen shot 2013-08-26 at 8.05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0"/>
            <a:ext cx="9144000" cy="678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6 at 8.15.43 AM.png"/>
          <p:cNvPicPr>
            <a:picLocks noChangeAspect="1"/>
          </p:cNvPicPr>
          <p:nvPr/>
        </p:nvPicPr>
        <p:blipFill>
          <a:blip r:embed="rId2"/>
          <a:srcRect l="1808" t="4665"/>
          <a:stretch>
            <a:fillRect/>
          </a:stretch>
        </p:blipFill>
        <p:spPr>
          <a:xfrm>
            <a:off x="-157349" y="1"/>
            <a:ext cx="91912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_20130826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5796" y="416885"/>
            <a:ext cx="34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 Forecast for today/tomorrow</a:t>
            </a:r>
            <a:endParaRPr lang="en-US" dirty="0"/>
          </a:p>
        </p:txBody>
      </p:sp>
      <p:pic>
        <p:nvPicPr>
          <p:cNvPr id="4" name="Picture 3" descr="Screen shot 2013-08-26 at 7.43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14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479" y="1570590"/>
            <a:ext cx="1287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200mb</a:t>
            </a:r>
          </a:p>
          <a:p>
            <a:r>
              <a:rPr lang="en-US" dirty="0" smtClean="0"/>
              <a:t>Streamlines</a:t>
            </a:r>
          </a:p>
          <a:p>
            <a:r>
              <a:rPr lang="en-US" dirty="0" smtClean="0"/>
              <a:t>today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6 at 7.44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184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1644" y="1648150"/>
            <a:ext cx="1287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200mb</a:t>
            </a:r>
          </a:p>
          <a:p>
            <a:r>
              <a:rPr lang="en-US" dirty="0" smtClean="0"/>
              <a:t>Streamlines</a:t>
            </a:r>
          </a:p>
          <a:p>
            <a:r>
              <a:rPr lang="en-US" dirty="0" smtClean="0"/>
              <a:t>tomorrow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09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70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89</Words>
  <Application>Microsoft Macintosh PowerPoint</Application>
  <PresentationFormat>On-screen Show (4:3)</PresentationFormat>
  <Paragraphs>17</Paragraphs>
  <Slides>16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ER-2 flight tomorrow</vt:lpstr>
      <vt:lpstr>Slide 2</vt:lpstr>
      <vt:lpstr>ER-2 flight tomorrow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150 hPa PV: Tuesday 18UTC</vt:lpstr>
      <vt:lpstr>Slide 13</vt:lpstr>
      <vt:lpstr>Slide 14</vt:lpstr>
      <vt:lpstr>Slide 15</vt:lpstr>
      <vt:lpstr>Slide 16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ER-2 flight tomorrow</dc:title>
  <dc:creator>Lenny Pfister</dc:creator>
  <cp:lastModifiedBy>Lenny Pfister</cp:lastModifiedBy>
  <cp:revision>1</cp:revision>
  <dcterms:created xsi:type="dcterms:W3CDTF">2013-08-26T12:24:41Z</dcterms:created>
  <dcterms:modified xsi:type="dcterms:W3CDTF">2013-08-26T14:27:03Z</dcterms:modified>
</cp:coreProperties>
</file>