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281" r:id="rId3"/>
    <p:sldId id="308" r:id="rId4"/>
    <p:sldId id="322" r:id="rId5"/>
    <p:sldId id="32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7" autoAdjust="0"/>
    <p:restoredTop sz="95419" autoAdjust="0"/>
  </p:normalViewPr>
  <p:slideViewPr>
    <p:cSldViewPr>
      <p:cViewPr>
        <p:scale>
          <a:sx n="66" d="100"/>
          <a:sy n="66" d="100"/>
        </p:scale>
        <p:origin x="-93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13172-A487-4C41-8E47-274E98909BA6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7370C-5F04-43C2-ACB4-EBF7A44A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7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3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4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9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1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3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3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8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5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4B416-C333-4EC7-A532-E0CF0189A25C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3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UIOWA, NCAR, GMAO, NRL Chemical forecasts for Aug 19</a:t>
            </a:r>
            <a:r>
              <a:rPr lang="en-US" baseline="30000" dirty="0" smtClean="0"/>
              <a:t>th</a:t>
            </a:r>
            <a:r>
              <a:rPr lang="en-US" dirty="0" smtClean="0"/>
              <a:t> flights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18 Aug 2013</a:t>
            </a:r>
          </a:p>
          <a:p>
            <a:r>
              <a:rPr lang="en-US" dirty="0" smtClean="0"/>
              <a:t>Compiled by Mary Barth and Pablo </a:t>
            </a:r>
            <a:r>
              <a:rPr lang="en-US" dirty="0" err="1" smtClean="0"/>
              <a:t>Saide</a:t>
            </a:r>
            <a:r>
              <a:rPr lang="en-US" dirty="0" smtClean="0"/>
              <a:t>, </a:t>
            </a:r>
            <a:r>
              <a:rPr lang="en-US" dirty="0" err="1" smtClean="0"/>
              <a:t>Arlindo</a:t>
            </a:r>
            <a:r>
              <a:rPr lang="en-US" dirty="0" smtClean="0"/>
              <a:t> </a:t>
            </a:r>
            <a:r>
              <a:rPr lang="en-US" dirty="0"/>
              <a:t>da Silva, </a:t>
            </a:r>
            <a:r>
              <a:rPr lang="en-US" dirty="0" smtClean="0"/>
              <a:t>contributions from all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7A74-88EB-C14F-ADD7-62D59F3F33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950" y="2872926"/>
            <a:ext cx="5627801" cy="434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fp.4ocaot.018.seac4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91" y="-76199"/>
            <a:ext cx="5137824" cy="385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4" y="6354"/>
            <a:ext cx="3543365" cy="327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2749" y="2546132"/>
            <a:ext cx="1446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WRF-</a:t>
            </a:r>
            <a:r>
              <a:rPr lang="en-US" b="1" dirty="0" err="1" smtClean="0"/>
              <a:t>Chem</a:t>
            </a:r>
            <a:r>
              <a:rPr lang="en-US" b="1" dirty="0" smtClean="0"/>
              <a:t> AOD 18 UTC Aug 19th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3058421"/>
            <a:ext cx="29237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GEOS5 OC AOD 18 UTC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56102" y="6488668"/>
            <a:ext cx="357349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COAMPS TRACER COLUMN 18 UTC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90525"/>
            <a:ext cx="3484085" cy="58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7" descr="../../coamps-os/dhtml/tmp/AEROSOL/Seac4rsT2c/2013081800/chart.COAMPS.def-ccld0.2.20130818000000.20130819180000.0.png"/>
          <p:cNvSpPr>
            <a:spLocks noChangeAspect="1" noChangeArrowheads="1"/>
          </p:cNvSpPr>
          <p:nvPr/>
        </p:nvSpPr>
        <p:spPr bwMode="auto">
          <a:xfrm>
            <a:off x="385924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9" descr="../../coamps-os/dhtml/tmp/AEROSOL/Seac4rsT2c/2013081800/chart.COAMPS.def-ccld0.2.20130818000000.20130819180000.0.png"/>
          <p:cNvSpPr>
            <a:spLocks noChangeAspect="1" noChangeArrowheads="1"/>
          </p:cNvSpPr>
          <p:nvPr/>
        </p:nvSpPr>
        <p:spPr bwMode="auto">
          <a:xfrm>
            <a:off x="538324" y="-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1" descr="../../coamps-os/dhtml/tmp/AEROSOL/Seac4rsT2c/2013081800/chart.COAMPS.def-ccld0.2.20130818000000.20130819180000.0.png"/>
          <p:cNvSpPr>
            <a:spLocks noChangeAspect="1" noChangeArrowheads="1"/>
          </p:cNvSpPr>
          <p:nvPr/>
        </p:nvSpPr>
        <p:spPr bwMode="auto">
          <a:xfrm>
            <a:off x="690724" y="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../../coamps-os/dhtml/tmp/grace/Seac4rsT2b/2013081900/chart.COAMPS.def-ccld0.2.20130819000000.20130819180000.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fp.88cobbnam.700.018.seac4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68" y="16932"/>
            <a:ext cx="5463822" cy="409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4" y="162895"/>
            <a:ext cx="2873176" cy="278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44" y="2734313"/>
            <a:ext cx="3494868" cy="59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6400" y="563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AOD 18 UTC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199" y="4313962"/>
            <a:ext cx="3505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moke intercepting the flight track over </a:t>
            </a:r>
            <a:r>
              <a:rPr lang="en-US" dirty="0" smtClean="0"/>
              <a:t>Oklahoma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0"/>
            <a:ext cx="3048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 fire 700mb 18 UTC </a:t>
            </a:r>
            <a:r>
              <a:rPr lang="en-US" sz="1600" dirty="0" smtClean="0"/>
              <a:t>GEOS5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6933"/>
            <a:ext cx="260103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 fire 700mb 18 UTC</a:t>
            </a:r>
          </a:p>
        </p:txBody>
      </p:sp>
      <p:pic>
        <p:nvPicPr>
          <p:cNvPr id="4104" name="Picture 8" descr="Selected date or altitude is out of rang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61" y="3448050"/>
            <a:ext cx="4572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saide\Documents\My Dropbox\SEAC4RS_2013\daily_reports\2013-08-19\er2_plan1\WRF_ext532_curtain_SEAC4RS_130819_s4_er2_2e_primary_flightStart2013-08-19_15_forecastStart_2013-08-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76200"/>
            <a:ext cx="4698372" cy="17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saide\Documents\My Dropbox\SEAC4RS_2013\daily_reports\2013-08-19\er2_plan1\WRF_co_us_curtain_SEAC4RS_130819_s4_er2_2e_primary_flightStart2013-08-19_15_forecastStart_2013-08-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630828" cy="17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saide\Documents\My Dropbox\SEAC4RS_2013\daily_reports\2013-08-19\er2_plan1\WRF_co_finn_curtain_SEAC4RS_130819_s4_er2_2e_primary_flightStart2013-08-19_15_forecastStart_2013-08-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630828" cy="17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saide\Documents\My Dropbox\SEAC4RS_2013\daily_reports\2013-08-19\er2_plan1\WRF_co_curtain_SEAC4RS_130819_s4_er2_2e_primary_flightStart2013-08-19_15_forecastStart_2013-08-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91045"/>
            <a:ext cx="4630828" cy="17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38800" y="76200"/>
            <a:ext cx="3204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ER2 PRIMARY PLAN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75175" y="527092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Extinction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75175" y="3751776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Fires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39126" y="5717737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CLOUDS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55714" y="2332475"/>
            <a:ext cx="152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US </a:t>
            </a:r>
            <a:r>
              <a:rPr lang="en-US" b="1" dirty="0" err="1" smtClean="0"/>
              <a:t>Anthro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475175" y="5656776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total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62" y="674957"/>
            <a:ext cx="4152823" cy="275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94" y="3657600"/>
            <a:ext cx="4222506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9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saide\Documents\My Dropbox\SEAC4RS_2013\daily_reports\2013-08-19\er2_plan2\WRF_ext532_curtain_SEAC4RS_130819_s4_er2_2d_alternate_flightStart2013-08-19_15_forecastStart_2013-08-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0"/>
            <a:ext cx="4696940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saide\Documents\My Dropbox\SEAC4RS_2013\daily_reports\2013-08-19\er2_plan2\WRF_co_us_curtain_SEAC4RS_130819_s4_er2_2d_alternate_flightStart2013-08-19_15_forecastStart_2013-08-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631064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saide\Documents\My Dropbox\SEAC4RS_2013\daily_reports\2013-08-19\er2_plan2\WRF_co_finn_curtain_SEAC4RS_130819_s4_er2_2d_alternate_flightStart2013-08-19_15_forecastStart_2013-08-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6" y="3367730"/>
            <a:ext cx="4631064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saide\Documents\My Dropbox\SEAC4RS_2013\daily_reports\2013-08-19\er2_plan2\WRF_co_curtain_SEAC4RS_130819_s4_er2_2d_alternate_flightStart2013-08-19_15_forecastStart_2013-08-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6" y="5082556"/>
            <a:ext cx="4631064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86400" y="86380"/>
            <a:ext cx="3433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ER2 ALTERNATE PLAN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75175" y="527092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Extinction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75175" y="3751776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Fires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39126" y="5717737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CLOUDS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55714" y="2332475"/>
            <a:ext cx="152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US </a:t>
            </a:r>
            <a:r>
              <a:rPr lang="en-US" b="1" dirty="0" err="1" smtClean="0"/>
              <a:t>Anthro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475175" y="5656776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total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64073"/>
            <a:ext cx="4191000" cy="282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320" y="3621646"/>
            <a:ext cx="4267680" cy="262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8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4390</TotalTime>
  <Words>94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UIOWA, NCAR, GMAO, NRL Chemical forecasts for Aug 19th flights 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UIOWA report ER2 flight</dc:title>
  <dc:creator>psaide</dc:creator>
  <cp:lastModifiedBy>psaide</cp:lastModifiedBy>
  <cp:revision>177</cp:revision>
  <dcterms:created xsi:type="dcterms:W3CDTF">2013-07-29T17:53:42Z</dcterms:created>
  <dcterms:modified xsi:type="dcterms:W3CDTF">2013-08-19T12:04:12Z</dcterms:modified>
</cp:coreProperties>
</file>