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314" r:id="rId3"/>
    <p:sldId id="315" r:id="rId4"/>
    <p:sldId id="316" r:id="rId5"/>
    <p:sldId id="281" r:id="rId6"/>
    <p:sldId id="308" r:id="rId7"/>
    <p:sldId id="295" r:id="rId8"/>
    <p:sldId id="29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7" autoAdjust="0"/>
    <p:restoredTop sz="95419" autoAdjust="0"/>
  </p:normalViewPr>
  <p:slideViewPr>
    <p:cSldViewPr>
      <p:cViewPr varScale="1">
        <p:scale>
          <a:sx n="82" d="100"/>
          <a:sy n="82" d="100"/>
        </p:scale>
        <p:origin x="-5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13172-A487-4C41-8E47-274E98909BA6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7370C-5F04-43C2-ACB4-EBF7A44A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7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3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4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9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1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3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3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8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5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4B416-C333-4EC7-A532-E0CF0189A25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3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UIOWA, NCAR, GMAO, NRL Chemical forecasts for Aug 16</a:t>
            </a:r>
            <a:r>
              <a:rPr lang="en-US" baseline="30000" dirty="0" smtClean="0"/>
              <a:t>th</a:t>
            </a:r>
            <a:r>
              <a:rPr lang="en-US" dirty="0" smtClean="0"/>
              <a:t> flights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16 Aug 2013</a:t>
            </a:r>
          </a:p>
          <a:p>
            <a:r>
              <a:rPr lang="en-US" dirty="0" smtClean="0"/>
              <a:t>Compiled by Mary Barth and Pablo </a:t>
            </a:r>
            <a:r>
              <a:rPr lang="en-US" dirty="0" err="1" smtClean="0"/>
              <a:t>Saide</a:t>
            </a:r>
            <a:r>
              <a:rPr lang="en-US" dirty="0" smtClean="0"/>
              <a:t>, </a:t>
            </a:r>
            <a:r>
              <a:rPr lang="en-US" dirty="0" err="1" smtClean="0"/>
              <a:t>Arlindo</a:t>
            </a:r>
            <a:r>
              <a:rPr lang="en-US" dirty="0" smtClean="0"/>
              <a:t> </a:t>
            </a:r>
            <a:r>
              <a:rPr lang="en-US" dirty="0"/>
              <a:t>da Silva, David </a:t>
            </a:r>
            <a:r>
              <a:rPr lang="en-US" dirty="0" smtClean="0"/>
              <a:t>Peterson, contributions from all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7A74-88EB-C14F-ADD7-62D59F3F33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362075"/>
          </a:xfrm>
        </p:spPr>
        <p:txBody>
          <a:bodyPr/>
          <a:lstStyle/>
          <a:p>
            <a:r>
              <a:rPr lang="en-US" dirty="0" smtClean="0"/>
              <a:t>smoke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352800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4648200" cy="1401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NASA NNR AOD composite yesterday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psaide\Documents\My Dropbox\SEAC4RS_2013\daily_reports\2013-08-16\NASA_NNR_TERRAAQUA_climatology_map20130815_to_201308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46139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0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FINN fires today</a:t>
            </a:r>
            <a:endParaRPr lang="en-US" dirty="0"/>
          </a:p>
        </p:txBody>
      </p:sp>
      <p:pic>
        <p:nvPicPr>
          <p:cNvPr id="1026" name="Picture 2" descr="Selected date or parameter is out of rang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143000"/>
            <a:ext cx="734241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3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5" y="254668"/>
            <a:ext cx="4140581" cy="29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646" y="3086457"/>
            <a:ext cx="5472492" cy="422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fp.4ocaot.018.seac4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421" y="-144463"/>
            <a:ext cx="50673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3" y="3505200"/>
            <a:ext cx="3417122" cy="54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0600" y="2596756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WRF-</a:t>
            </a:r>
            <a:r>
              <a:rPr lang="en-US" b="1" dirty="0" err="1" smtClean="0">
                <a:solidFill>
                  <a:schemeClr val="bg1"/>
                </a:solidFill>
              </a:rPr>
              <a:t>Chem</a:t>
            </a:r>
            <a:r>
              <a:rPr lang="en-US" b="1" dirty="0" smtClean="0">
                <a:solidFill>
                  <a:schemeClr val="bg1"/>
                </a:solidFill>
              </a:rPr>
              <a:t> AOD 18 UTC Aug 16th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96400" y="685800"/>
            <a:ext cx="1828799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Idaho fire smoke is coming to SEUS</a:t>
            </a:r>
          </a:p>
          <a:p>
            <a:endParaRPr lang="en-US" dirty="0"/>
          </a:p>
          <a:p>
            <a:r>
              <a:rPr lang="en-US" dirty="0" smtClean="0"/>
              <a:t>Tracers and AOD showing Idaho fire influence on a streamer</a:t>
            </a:r>
          </a:p>
          <a:p>
            <a:endParaRPr lang="en-US" dirty="0"/>
          </a:p>
          <a:p>
            <a:r>
              <a:rPr lang="en-US" dirty="0" smtClean="0"/>
              <a:t>GMAO – GEOS5 forecast has high AOD assimilated</a:t>
            </a:r>
          </a:p>
          <a:p>
            <a:endParaRPr lang="en-US" dirty="0"/>
          </a:p>
          <a:p>
            <a:r>
              <a:rPr lang="en-US" dirty="0" smtClean="0"/>
              <a:t>WRF-</a:t>
            </a:r>
            <a:r>
              <a:rPr lang="en-US" dirty="0" err="1" smtClean="0"/>
              <a:t>Chem</a:t>
            </a:r>
            <a:r>
              <a:rPr lang="en-US" dirty="0" smtClean="0"/>
              <a:t> assimilates AOD but it did not get the high AOD product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20007" y="2873755"/>
            <a:ext cx="29237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GEOS5 OC AOD 18 UTC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0993" y="4512678"/>
            <a:ext cx="2834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Models agree in location of the fresh plume</a:t>
            </a:r>
          </a:p>
          <a:p>
            <a:endParaRPr lang="en-US" dirty="0" smtClean="0"/>
          </a:p>
          <a:p>
            <a:r>
              <a:rPr lang="en-US" dirty="0" smtClean="0"/>
              <a:t>UIOWA WRF-</a:t>
            </a:r>
            <a:r>
              <a:rPr lang="en-US" dirty="0" err="1" smtClean="0"/>
              <a:t>Chem</a:t>
            </a:r>
            <a:r>
              <a:rPr lang="en-US" dirty="0" smtClean="0"/>
              <a:t> now running with QFED2, AOD increased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6102" y="6488668"/>
            <a:ext cx="357349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COAMPS TRACER COLUMN 18 UTC</a:t>
            </a:r>
            <a:endParaRPr lang="en-US" b="1" dirty="0"/>
          </a:p>
        </p:txBody>
      </p:sp>
      <p:sp>
        <p:nvSpPr>
          <p:cNvPr id="3" name="AutoShape 4" descr="../../coamps-os/dhtml/tmp/AEROSOL/Seac4rsT2c/2013081600/chart.COAMPS.def-ccld0.2.20130816000000.20130816180000.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6358"/>
            <a:ext cx="3276600" cy="245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fp.88oc.700.018.seac4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1599"/>
            <a:ext cx="4790367" cy="35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44" y="2734313"/>
            <a:ext cx="3494868" cy="59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6400" y="563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AOD 18 UTC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1698" y="4038600"/>
            <a:ext cx="3505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Idaho/California fire smoke intercepting the flight track</a:t>
            </a:r>
          </a:p>
          <a:p>
            <a:endParaRPr lang="en-US" dirty="0"/>
          </a:p>
          <a:p>
            <a:r>
              <a:rPr lang="en-US" dirty="0" smtClean="0"/>
              <a:t>Models are consistent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0" y="76289"/>
            <a:ext cx="3048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 fire 700mb 18 UTC </a:t>
            </a:r>
            <a:r>
              <a:rPr lang="en-US" sz="1600" dirty="0" smtClean="0"/>
              <a:t>GEOS5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6933"/>
            <a:ext cx="260103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 fire 700mb 18 UTC</a:t>
            </a:r>
          </a:p>
        </p:txBody>
      </p:sp>
      <p:pic>
        <p:nvPicPr>
          <p:cNvPr id="4100" name="Picture 4" descr="Selected date or altitude is out of rang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3805"/>
            <a:ext cx="4572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801" y="620092"/>
            <a:ext cx="4117199" cy="273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psaide\Documents\My Dropbox\SEAC4RS_2013\daily_reports\2013-08-16\dc8\WRF_ext532_curtain_SEAC4RS_130816_s3_dc8_1c_flightStart2013-08-16_14_forecastStart_2013-08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6" y="86692"/>
            <a:ext cx="4696940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psaide\Documents\My Dropbox\SEAC4RS_2013\daily_reports\2013-08-16\dc8\WRF_co_us_curtain_SEAC4RS_130816_s3_dc8_1c_flightStart2013-08-16_14_forecastStart_2013-08-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8461"/>
            <a:ext cx="4631064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psaide\Documents\My Dropbox\SEAC4RS_2013\daily_reports\2013-08-16\dc8\WRF_co_finn_curtain_SEAC4RS_130816_s3_dc8_1c_flightStart2013-08-16_14_forecastStart_2013-08-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6" y="3414861"/>
            <a:ext cx="4631064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psaide\Documents\My Dropbox\SEAC4RS_2013\daily_reports\2013-08-16\dc8\WRF_co_mex_curtain_SEAC4RS_130816_s3_dc8_1c_flightStart2013-08-16_14_forecastStart_2013-08-1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91261"/>
            <a:ext cx="4631064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6000" y="96944"/>
            <a:ext cx="237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DC-8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31937" y="707792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Extinction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71659" y="2433306"/>
            <a:ext cx="152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US </a:t>
            </a:r>
            <a:r>
              <a:rPr lang="en-US" b="1" dirty="0" err="1" smtClean="0"/>
              <a:t>Anthro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66961" y="4136325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Fires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97885" y="5642637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Mexico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2439" y="5385004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Q_CLOUD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375" y="4038600"/>
            <a:ext cx="4016390" cy="244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0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saide\Documents\My Dropbox\SEAC4RS_2013\daily_reports\2013-08-16\er2\WRF_ext532_curtain_SEAC4RS_130816_s3_er2_1b_flightStart2013-08-16_14_forecastStart_2013-08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1" y="0"/>
            <a:ext cx="4696940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psaide\Documents\My Dropbox\SEAC4RS_2013\daily_reports\2013-08-16\er2\WRF_co_finn_curtain_SEAC4RS_130816_s3_er2_1b_flightStart2013-08-16_14_forecastStart_2013-08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2261"/>
            <a:ext cx="4631064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psaide\Documents\My Dropbox\SEAC4RS_2013\daily_reports\2013-08-16\er2\WRF_co_us_curtain_SEAC4RS_130816_s3_er2_1b_flightStart2013-08-16_14_forecastStart_2013-08-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4631064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psaide\Documents\My Dropbox\SEAC4RS_2013\daily_reports\2013-08-16\er2\WRF_co_curtain_SEAC4RS_130816_s3_er2_1b_flightStart2013-08-16_14_forecastStart_2013-08-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4631064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64" y="228601"/>
            <a:ext cx="4081236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15000" y="467380"/>
            <a:ext cx="2376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ER2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75175" y="527092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Extinction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60267" y="2151576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Fires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39126" y="5717737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CLOUDS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45" y="3352800"/>
            <a:ext cx="4196255" cy="263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 rot="16200000">
            <a:off x="-555714" y="4043298"/>
            <a:ext cx="152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US </a:t>
            </a:r>
            <a:r>
              <a:rPr lang="en-US" b="1" dirty="0" err="1" smtClean="0"/>
              <a:t>Anthro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475175" y="5656776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total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27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3860</TotalTime>
  <Words>159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UIOWA, NCAR, GMAO, NRL Chemical forecasts for Aug 16th flights </vt:lpstr>
      <vt:lpstr>smoke</vt:lpstr>
      <vt:lpstr>NASA NNR AOD composite yesterday</vt:lpstr>
      <vt:lpstr>FINN fires today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UIOWA report ER2 flight</dc:title>
  <dc:creator>psaide</dc:creator>
  <cp:lastModifiedBy>psaide</cp:lastModifiedBy>
  <cp:revision>162</cp:revision>
  <dcterms:created xsi:type="dcterms:W3CDTF">2013-07-29T17:53:42Z</dcterms:created>
  <dcterms:modified xsi:type="dcterms:W3CDTF">2013-08-16T12:02:15Z</dcterms:modified>
</cp:coreProperties>
</file>