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7" r:id="rId4"/>
    <p:sldId id="294" r:id="rId5"/>
    <p:sldId id="296" r:id="rId6"/>
    <p:sldId id="295" r:id="rId7"/>
    <p:sldId id="29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B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32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ance-modis.eosdis.nasa.gov/imagery/subsets/?subset=USA2.2013230.aqua.1km.jpg&amp;vectors=fires%2Bcoast%2Bborder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lance-modis.eosdis.nasa.gov/imagery/subsets/?subset=USA1.2013230.aqua.1km.jpg&amp;vectors=fires%2Bcoast%2Bbord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vu.nrlmry.navy.mil/COAMPSOS/littlemac.nrlmry.navy.mil/coamps-os/dhtml/tmp/grace/Seac4rsT2b/2013081900/chart.COAMPS.def-ccld0.2.20130819000000.20130821120000.0.png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08/19/2013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0800 hours CDT (13:00Z)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Wednesday (8/21)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the Western CONUS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Small fires have been observed in the SEUS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(Wednesday 8/21)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Synoptic flow </a:t>
            </a:r>
            <a:r>
              <a:rPr lang="en-US" altLang="en-US" sz="3200" dirty="0"/>
              <a:t>(e.g. at 500 </a:t>
            </a:r>
            <a:r>
              <a:rPr lang="en-US" altLang="en-US" sz="3200" dirty="0" err="1"/>
              <a:t>hPa</a:t>
            </a:r>
            <a:r>
              <a:rPr lang="en-US" altLang="en-US" sz="3200" dirty="0" smtClean="0"/>
              <a:t>) becomes zonal along the Canadian border, but an upper-level low may develop in over the OH Valley.  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Smoke may be transported quickly to the east, but may also be trapped in the central CONUS</a:t>
            </a:r>
          </a:p>
          <a:p>
            <a:pPr lvl="1"/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(Wednesday 8/21):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 smtClean="0">
                <a:solidFill>
                  <a:srgbClr val="C00000"/>
                </a:solidFill>
              </a:rPr>
              <a:t>both new and older smoke will still be present on Wednesday!</a:t>
            </a:r>
          </a:p>
          <a:p>
            <a:pPr lvl="1"/>
            <a:r>
              <a:rPr lang="en-US" altLang="en-US" sz="3300" b="1" dirty="0" smtClean="0"/>
              <a:t>SEUS: </a:t>
            </a:r>
            <a:r>
              <a:rPr lang="en-US" altLang="en-US" sz="3300" dirty="0" smtClean="0"/>
              <a:t>A few small fire are possible each day, but large-scale smoke transport is not expected.</a:t>
            </a: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activefiremaps.fs.fed.us/data/lg_fire/lg_fire_nifc_2013-08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4432"/>
            <a:ext cx="5715000" cy="59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10643" y="195311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7432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  <p:sp>
        <p:nvSpPr>
          <p:cNvPr id="9" name="Oval 8"/>
          <p:cNvSpPr/>
          <p:nvPr/>
        </p:nvSpPr>
        <p:spPr>
          <a:xfrm rot="14845552">
            <a:off x="4471430" y="3535087"/>
            <a:ext cx="1100665" cy="9133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300" y="3736504"/>
            <a:ext cx="3124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A few small fires have been observed in the SEUS..</a:t>
            </a: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 MODIS Sunday (8/18)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8600" y="1600200"/>
            <a:ext cx="8717280" cy="5029200"/>
            <a:chOff x="685800" y="1905000"/>
            <a:chExt cx="7924800" cy="4572000"/>
          </a:xfrm>
        </p:grpSpPr>
        <p:pic>
          <p:nvPicPr>
            <p:cNvPr id="9218" name="Picture 2" descr="USA2.2013230.aqua.1km.fires+coast+border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05000"/>
              <a:ext cx="39624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USA1.2013230.aqua.1km.fires+coast+borders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0"/>
              <a:ext cx="39624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 rot="16200000">
              <a:off x="3644940" y="2509872"/>
              <a:ext cx="1417513" cy="240381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34200" y="4495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Smoke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7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Forecast</a:t>
            </a:r>
            <a:endParaRPr lang="en-US" dirty="0"/>
          </a:p>
        </p:txBody>
      </p:sp>
      <p:pic>
        <p:nvPicPr>
          <p:cNvPr id="3076" name="Picture 4" descr="data/nam/12/nam_namer_054_500_vort_h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t="43229" r="29785" b="4948"/>
          <a:stretch/>
        </p:blipFill>
        <p:spPr bwMode="auto">
          <a:xfrm>
            <a:off x="4801748" y="3429000"/>
            <a:ext cx="43422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../../coamps-os/dhtml/tmp/grace/Seac4rsT2b/2013081900/chart.COAMPS.def-ccld0.2.20130819000000.20130821120000.0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1" y="1209676"/>
            <a:ext cx="4953000" cy="34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9468" y="3059668"/>
            <a:ext cx="32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 500 </a:t>
            </a:r>
            <a:r>
              <a:rPr lang="en-US" dirty="0" err="1" smtClean="0"/>
              <a:t>hPa</a:t>
            </a:r>
            <a:r>
              <a:rPr lang="en-US" dirty="0" smtClean="0"/>
              <a:t>, 18Z, 8/21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472331"/>
            <a:ext cx="4000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models are developing an upper-level low over the OH Valley.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smoke trapped in the central CONUS?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7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Conditions</a:t>
            </a:r>
            <a:endParaRPr lang="en-US" dirty="0"/>
          </a:p>
        </p:txBody>
      </p:sp>
      <p:pic>
        <p:nvPicPr>
          <p:cNvPr id="2050" name="Picture 2" descr="US Drought Monitor, August 13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1124"/>
            <a:ext cx="64293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4845552">
            <a:off x="4853843" y="3553313"/>
            <a:ext cx="1417513" cy="1226192"/>
          </a:xfrm>
          <a:prstGeom prst="ellipse">
            <a:avLst/>
          </a:pr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SEUS Satellite Fire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905000"/>
            <a:ext cx="434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Backdrop is Sunday’s MODIS-Aqua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few small fires each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Observed better by GOES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Short duration 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Nothing at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Occasional cloud cover obscures fire observations!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Very little smoke output!</a:t>
            </a: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026" name="Picture 2" descr="P:\hyer\seac4rs\hs_anim_lowermississippi_2013081612_2013081913_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Large fires will still be burning in the western CONUS</a:t>
            </a:r>
            <a:endParaRPr lang="en-US" sz="2400" dirty="0"/>
          </a:p>
          <a:p>
            <a:endParaRPr lang="en-US" sz="1600" dirty="0"/>
          </a:p>
          <a:p>
            <a:r>
              <a:rPr lang="en-US" sz="2400" dirty="0" smtClean="0"/>
              <a:t>Small fires are possible in MS, AR, LA, and TX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Much of the western smoke will be transported quickly to the east in zonal flow.</a:t>
            </a:r>
          </a:p>
          <a:p>
            <a:pPr marL="1314450" lvl="2" indent="-457200">
              <a:buFont typeface="+mj-lt"/>
              <a:buAutoNum type="arabicPeriod"/>
            </a:pP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Older smoke (and some new smoke) may be trapped in the Central CONUS due to a developing upper-level </a:t>
            </a:r>
            <a:r>
              <a:rPr lang="en-US" sz="2400" dirty="0" smtClean="0">
                <a:solidFill>
                  <a:srgbClr val="C00000"/>
                </a:solidFill>
              </a:rPr>
              <a:t>low?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3"/>
            <a:endParaRPr lang="en-US" sz="1200" dirty="0" smtClean="0"/>
          </a:p>
          <a:p>
            <a:endParaRPr lang="en-US" sz="2400" dirty="0" smtClean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13029</TotalTime>
  <Words>318</Words>
  <Application>Microsoft Office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Flight Planning Smoke/Aerosol Outlook SEAC4RS 2013</vt:lpstr>
      <vt:lpstr>Bottom Line Upfront</vt:lpstr>
      <vt:lpstr>Current Fire Activity</vt:lpstr>
      <vt:lpstr>Aqua MODIS Sunday (8/18)</vt:lpstr>
      <vt:lpstr>Smoke Forecast</vt:lpstr>
      <vt:lpstr>Drought Conditions</vt:lpstr>
      <vt:lpstr>SEUS Satellite Fire Timeline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462</cp:revision>
  <dcterms:created xsi:type="dcterms:W3CDTF">2013-07-30T22:29:54Z</dcterms:created>
  <dcterms:modified xsi:type="dcterms:W3CDTF">2013-08-19T15:10:54Z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1935069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