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6" r:id="rId5"/>
    <p:sldId id="271" r:id="rId6"/>
    <p:sldId id="274" r:id="rId7"/>
    <p:sldId id="267" r:id="rId8"/>
    <p:sldId id="268" r:id="rId9"/>
    <p:sldId id="270" r:id="rId10"/>
    <p:sldId id="264" r:id="rId11"/>
    <p:sldId id="260" r:id="rId12"/>
    <p:sldId id="272" r:id="rId13"/>
    <p:sldId id="278" r:id="rId14"/>
    <p:sldId id="275" r:id="rId15"/>
    <p:sldId id="276" r:id="rId16"/>
    <p:sldId id="277" r:id="rId17"/>
    <p:sldId id="273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40712-BA88-4DF4-907B-593582DB7859}" type="datetimeFigureOut">
              <a:rPr lang="en-US" smtClean="0"/>
              <a:t>8/18/13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6C82E-C360-4C3D-A433-3BC84741DA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981199"/>
          </a:xfrm>
        </p:spPr>
        <p:txBody>
          <a:bodyPr/>
          <a:lstStyle/>
          <a:p>
            <a:r>
              <a:rPr lang="en-US" dirty="0" smtClean="0"/>
              <a:t>Weather Briefing</a:t>
            </a:r>
            <a:br>
              <a:rPr lang="en-US" dirty="0" smtClean="0"/>
            </a:br>
            <a:r>
              <a:rPr lang="en-US" dirty="0" smtClean="0"/>
              <a:t>Sunday, August 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905000"/>
          </a:xfrm>
        </p:spPr>
        <p:txBody>
          <a:bodyPr/>
          <a:lstStyle/>
          <a:p>
            <a:r>
              <a:rPr lang="en-US" dirty="0" smtClean="0"/>
              <a:t>Henry Fuelberg</a:t>
            </a:r>
          </a:p>
          <a:p>
            <a:r>
              <a:rPr lang="en-US" dirty="0" smtClean="0"/>
              <a:t>Nick Heath</a:t>
            </a:r>
          </a:p>
          <a:p>
            <a:r>
              <a:rPr lang="en-US" dirty="0" smtClean="0"/>
              <a:t>SEAC4RS Met Team</a:t>
            </a:r>
            <a:endParaRPr lang="en-US" dirty="0"/>
          </a:p>
        </p:txBody>
      </p:sp>
      <p:pic>
        <p:nvPicPr>
          <p:cNvPr id="4" name="Picture 3" descr="me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257800"/>
            <a:ext cx="2267712" cy="1463040"/>
          </a:xfrm>
          <a:prstGeom prst="rect">
            <a:avLst/>
          </a:prstGeom>
        </p:spPr>
      </p:pic>
      <p:pic>
        <p:nvPicPr>
          <p:cNvPr id="5" name="Picture 4" descr="SEAC4RS 2013 final_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029200"/>
            <a:ext cx="215307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ds-mon-1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600" t="10754" r="20400"/>
          <a:stretch/>
        </p:blipFill>
        <p:spPr>
          <a:xfrm>
            <a:off x="152400" y="2499894"/>
            <a:ext cx="3840490" cy="3672305"/>
          </a:xfrm>
        </p:spPr>
      </p:pic>
      <p:pic>
        <p:nvPicPr>
          <p:cNvPr id="5" name="Picture 4" descr="clds 4 pm.png"/>
          <p:cNvPicPr>
            <a:picLocks noChangeAspect="1"/>
          </p:cNvPicPr>
          <p:nvPr/>
        </p:nvPicPr>
        <p:blipFill rotWithShape="1">
          <a:blip r:embed="rId3" cstate="print"/>
          <a:srcRect l="9600" t="10110" r="13200"/>
          <a:stretch/>
        </p:blipFill>
        <p:spPr>
          <a:xfrm>
            <a:off x="4495800" y="2406316"/>
            <a:ext cx="4328160" cy="3779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67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PM Monday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7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 PM Monday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7011" y="304800"/>
            <a:ext cx="670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ECMWF High Cloud Cover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Max Temperatures Monday</a:t>
            </a:r>
            <a:endParaRPr lang="en-US" dirty="0"/>
          </a:p>
        </p:txBody>
      </p:sp>
      <p:pic>
        <p:nvPicPr>
          <p:cNvPr id="4" name="Content Placeholder 3" descr="MaxT2_con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35793"/>
            <a:ext cx="6477000" cy="533252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Takeoff and Landing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moisture advection leads to only remote chance of </a:t>
            </a:r>
            <a:r>
              <a:rPr lang="en-US" dirty="0" err="1" smtClean="0"/>
              <a:t>precip</a:t>
            </a:r>
            <a:r>
              <a:rPr lang="en-US" dirty="0" smtClean="0"/>
              <a:t> for takeoff</a:t>
            </a:r>
          </a:p>
          <a:p>
            <a:r>
              <a:rPr lang="en-US" dirty="0" smtClean="0"/>
              <a:t>Isolated to scattered showers in the afternoon</a:t>
            </a:r>
          </a:p>
          <a:p>
            <a:r>
              <a:rPr lang="en-US" dirty="0" smtClean="0"/>
              <a:t>East to southeast winds &lt; 10 </a:t>
            </a:r>
            <a:r>
              <a:rPr lang="en-US" dirty="0" err="1" smtClean="0"/>
              <a:t>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6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&amp;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7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1 PM Wednesday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1360588"/>
            <a:ext cx="8144933" cy="43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7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1 PM Thursday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982262" cy="42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5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1 PM Friday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6" y="1447800"/>
            <a:ext cx="7982264" cy="42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T4_con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4" y="3276600"/>
            <a:ext cx="4191000" cy="3450455"/>
          </a:xfrm>
        </p:spPr>
      </p:pic>
      <p:pic>
        <p:nvPicPr>
          <p:cNvPr id="5" name="Content Placeholder 3" descr="MaxT6_con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283412"/>
            <a:ext cx="4343400" cy="357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3429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Wednesday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505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Friday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685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Maximum Temperatures</a:t>
            </a:r>
            <a:endParaRPr lang="en-US" sz="3600" b="1" dirty="0"/>
          </a:p>
        </p:txBody>
      </p:sp>
      <p:pic>
        <p:nvPicPr>
          <p:cNvPr id="9" name="Content Placeholder 3" descr="MaxT2_con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84" y="0"/>
            <a:ext cx="4108116" cy="3382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164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Monday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16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oP128_conus.png"/>
          <p:cNvPicPr>
            <a:picLocks noChangeAspect="1"/>
          </p:cNvPicPr>
          <p:nvPr/>
        </p:nvPicPr>
        <p:blipFill rotWithShape="1">
          <a:blip r:embed="rId2" cstate="print"/>
          <a:srcRect b="11784"/>
          <a:stretch/>
        </p:blipFill>
        <p:spPr>
          <a:xfrm>
            <a:off x="0" y="2133600"/>
            <a:ext cx="4590621" cy="3334084"/>
          </a:xfrm>
          <a:prstGeom prst="rect">
            <a:avLst/>
          </a:prstGeom>
        </p:spPr>
      </p:pic>
      <p:pic>
        <p:nvPicPr>
          <p:cNvPr id="6" name="Content Placeholder 3" descr="PoP1211_conus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-448" b="11896"/>
          <a:stretch/>
        </p:blipFill>
        <p:spPr>
          <a:xfrm>
            <a:off x="4596857" y="2127212"/>
            <a:ext cx="4547143" cy="3315071"/>
          </a:xfrm>
        </p:spPr>
      </p:pic>
      <p:sp>
        <p:nvSpPr>
          <p:cNvPr id="7" name="TextBox 6"/>
          <p:cNvSpPr txBox="1"/>
          <p:nvPr/>
        </p:nvSpPr>
        <p:spPr>
          <a:xfrm>
            <a:off x="1600200" y="1371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Wednesday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Friday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Probability of precipitation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26379" cy="5684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76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2:45 AM – 9:45 AM CDT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379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Surface Today</a:t>
            </a:r>
            <a:endParaRPr lang="en-US" dirty="0"/>
          </a:p>
        </p:txBody>
      </p:sp>
      <p:pic>
        <p:nvPicPr>
          <p:cNvPr id="4" name="Content Placeholder 3" descr="sfx-su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097280"/>
            <a:ext cx="7687787" cy="576072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924800" cy="528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Tropical system is </a:t>
            </a:r>
            <a:r>
              <a:rPr lang="en-US" sz="3200" dirty="0" smtClean="0"/>
              <a:t>dead – 10:15 AM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39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52400"/>
            <a:ext cx="830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500 </a:t>
            </a:r>
            <a:r>
              <a:rPr lang="en-US" sz="3200" dirty="0" err="1" smtClean="0"/>
              <a:t>mb</a:t>
            </a:r>
            <a:r>
              <a:rPr lang="en-US" sz="3200" dirty="0" smtClean="0"/>
              <a:t> Flow: </a:t>
            </a:r>
            <a:r>
              <a:rPr lang="en-US" sz="3200" dirty="0" smtClean="0"/>
              <a:t>1 PM </a:t>
            </a:r>
            <a:r>
              <a:rPr lang="en-US" sz="3200" dirty="0" smtClean="0"/>
              <a:t>Sunday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8" y="1050280"/>
            <a:ext cx="8744262" cy="46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76200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Looking ahead to Monday</a:t>
            </a:r>
            <a:r>
              <a:rPr lang="en-US" sz="3200" dirty="0" smtClean="0"/>
              <a:t>…1 PM CDT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1" y="1066800"/>
            <a:ext cx="8894858" cy="47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9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8 at 8.0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7963534" cy="5502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143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Monday 1 PM CDT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NCAR 15 km WRF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156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Surface forecast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03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rw-arw_eus_039_sim_radar_10amCD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572000" cy="3429000"/>
          </a:xfrm>
          <a:prstGeom prst="rect">
            <a:avLst/>
          </a:prstGeom>
        </p:spPr>
      </p:pic>
      <p:pic>
        <p:nvPicPr>
          <p:cNvPr id="3" name="Picture 2" descr="hrw-arw_eus_048_sim_radar_7PMCD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2133600"/>
            <a:ext cx="4749800" cy="3562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90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AM Monday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/>
              <a:t>P</a:t>
            </a:r>
            <a:r>
              <a:rPr lang="en-US" dirty="0" smtClean="0"/>
              <a:t>M Monday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NCEP 4 km WRF-ARW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534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2133600"/>
            <a:ext cx="4749800" cy="3562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90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AM Monday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/>
              <a:t>P</a:t>
            </a:r>
            <a:r>
              <a:rPr lang="en-US" dirty="0" smtClean="0"/>
              <a:t>M Monday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04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NCEP 4 km WRF-NMM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790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149</Words>
  <Application>Microsoft Macintosh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Weather Briefing Sunday, August 18</vt:lpstr>
      <vt:lpstr>PowerPoint Presentation</vt:lpstr>
      <vt:lpstr>Surface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Max Temperatures Monday</vt:lpstr>
      <vt:lpstr>Takeoff and Landing</vt:lpstr>
      <vt:lpstr>Wednesday &amp; Friday</vt:lpstr>
      <vt:lpstr>500 hPa 1 PM Wednesday</vt:lpstr>
      <vt:lpstr>500 hPa 1 PM Thursday</vt:lpstr>
      <vt:lpstr>500 hPa 1 PM Friday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Briefing Sunday, August 17</dc:title>
  <dc:creator> </dc:creator>
  <cp:lastModifiedBy>Nicholas Heath</cp:lastModifiedBy>
  <cp:revision>17</cp:revision>
  <dcterms:created xsi:type="dcterms:W3CDTF">2013-08-18T12:18:26Z</dcterms:created>
  <dcterms:modified xsi:type="dcterms:W3CDTF">2013-08-18T16:21:24Z</dcterms:modified>
</cp:coreProperties>
</file>