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D4E2-6057-4EAB-A994-FCEEAC35F4DA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61DE7-C728-495D-B047-63837DADC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82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D4E2-6057-4EAB-A994-FCEEAC35F4DA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61DE7-C728-495D-B047-63837DADC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368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D4E2-6057-4EAB-A994-FCEEAC35F4DA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61DE7-C728-495D-B047-63837DADC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08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D4E2-6057-4EAB-A994-FCEEAC35F4DA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61DE7-C728-495D-B047-63837DADC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431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D4E2-6057-4EAB-A994-FCEEAC35F4DA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61DE7-C728-495D-B047-63837DADC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11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D4E2-6057-4EAB-A994-FCEEAC35F4DA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61DE7-C728-495D-B047-63837DADC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99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D4E2-6057-4EAB-A994-FCEEAC35F4DA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61DE7-C728-495D-B047-63837DADC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43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D4E2-6057-4EAB-A994-FCEEAC35F4DA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61DE7-C728-495D-B047-63837DADC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907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D4E2-6057-4EAB-A994-FCEEAC35F4DA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61DE7-C728-495D-B047-63837DADC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255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D4E2-6057-4EAB-A994-FCEEAC35F4DA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61DE7-C728-495D-B047-63837DADC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642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D4E2-6057-4EAB-A994-FCEEAC35F4DA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61DE7-C728-495D-B047-63837DADC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4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BD4E2-6057-4EAB-A994-FCEEAC35F4DA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61DE7-C728-495D-B047-63837DADC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7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Dust plume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UIOWA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2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Today’s plume was well forecasted, location and magnitude </a:t>
            </a:r>
            <a:br>
              <a:rPr lang="en-US" dirty="0" smtClean="0"/>
            </a:br>
            <a:r>
              <a:rPr lang="en-US" dirty="0" smtClean="0"/>
              <a:t>(check different color scales)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046" y="2185432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image requi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54" y="1956832"/>
            <a:ext cx="3959225" cy="4499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saide\Documents\My Dropbox\SEAC4RS_2013\daily_reports\2013-08-06\HYER_AQUA_climatology_map20130806_12_to_20130806_2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845" y="2682659"/>
            <a:ext cx="5051579" cy="304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 rot="1735379">
            <a:off x="5853845" y="4511345"/>
            <a:ext cx="1779522" cy="97203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rot="1735379">
            <a:off x="2003459" y="4346082"/>
            <a:ext cx="1594193" cy="86029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52400" y="2057400"/>
            <a:ext cx="3304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Today’s forecast AOD 18 UTC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638046" y="2313327"/>
            <a:ext cx="2105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Aqua AOD (NRL)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1113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By local noon on Wednesday (Aug 9th) we should be able to see the plume in Ellington!</a:t>
            </a:r>
            <a:endParaRPr lang="en-US" dirty="0"/>
          </a:p>
        </p:txBody>
      </p:sp>
      <p:pic>
        <p:nvPicPr>
          <p:cNvPr id="2050" name="Picture 2" descr="image requi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100" y="2362200"/>
            <a:ext cx="42599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quir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762539"/>
            <a:ext cx="4416425" cy="5019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7391400" y="3048000"/>
            <a:ext cx="0" cy="3562351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53300" y="6488668"/>
            <a:ext cx="148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Ellington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4539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45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Dust plume update</vt:lpstr>
      <vt:lpstr>Today’s plume was well forecasted, location and magnitude  (check different color scales)</vt:lpstr>
      <vt:lpstr>By local noon on Wednesday (Aug 9th) we should be able to see the plume in Ellington!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Dust plume update</dc:title>
  <dc:creator>psaide</dc:creator>
  <cp:lastModifiedBy>psaide</cp:lastModifiedBy>
  <cp:revision>4</cp:revision>
  <dcterms:created xsi:type="dcterms:W3CDTF">2013-08-07T02:23:18Z</dcterms:created>
  <dcterms:modified xsi:type="dcterms:W3CDTF">2013-08-07T02:42:11Z</dcterms:modified>
</cp:coreProperties>
</file>