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00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1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852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6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36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3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9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84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5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1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99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32B4C2-52A1-4440-82FB-B78B867D1D49}" type="datetimeFigureOut">
              <a:rPr lang="en-US" smtClean="0"/>
              <a:t>8/8/2013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5C82C-AFCF-455D-B02C-E7A8125FF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9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Dust plume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UIOWA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14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04" y="510960"/>
            <a:ext cx="4427832" cy="314511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Latest forecast shows the tracks are going to be able to measure the Saharan dust layer pretty well</a:t>
            </a:r>
          </a:p>
          <a:p>
            <a:endParaRPr lang="en-US" dirty="0" smtClean="0"/>
          </a:p>
          <a:p>
            <a:r>
              <a:rPr lang="en-US" dirty="0" smtClean="0"/>
              <a:t>However, the model is showing the layer closer to the ground now, not seen at 700mb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84" y="4039139"/>
            <a:ext cx="3807750" cy="2133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61" y="1190824"/>
            <a:ext cx="3836439" cy="2133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24462" y="821492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DUST 850mb </a:t>
            </a:r>
            <a:r>
              <a:rPr lang="en-US" b="1" dirty="0" smtClean="0"/>
              <a:t>00 UTC, Aug 9th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64559" y="3656075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AOD 00 UTC, Aug 9th</a:t>
            </a:r>
            <a:endParaRPr lang="en-US" b="1" dirty="0"/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67" y="6134907"/>
            <a:ext cx="3158616" cy="533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818" y="3324424"/>
            <a:ext cx="3485724" cy="546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215" y="4005631"/>
            <a:ext cx="3987293" cy="2141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969115" y="621721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DUST </a:t>
            </a:r>
            <a:r>
              <a:rPr lang="en-US" b="1" dirty="0" smtClean="0"/>
              <a:t>700mb 00 UTC, Aug 9th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6267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61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Dust plume update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psaide</dc:creator>
  <cp:lastModifiedBy>psaide</cp:lastModifiedBy>
  <cp:revision>2</cp:revision>
  <dcterms:created xsi:type="dcterms:W3CDTF">2013-08-08T16:53:23Z</dcterms:created>
  <dcterms:modified xsi:type="dcterms:W3CDTF">2013-08-08T17:07:28Z</dcterms:modified>
</cp:coreProperties>
</file>