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sldIdLst>
    <p:sldId id="256" r:id="rId5"/>
    <p:sldId id="258" r:id="rId6"/>
    <p:sldId id="257" r:id="rId7"/>
    <p:sldId id="261" r:id="rId8"/>
    <p:sldId id="262" r:id="rId9"/>
    <p:sldId id="259" r:id="rId10"/>
    <p:sldId id="260" r:id="rId11"/>
    <p:sldId id="263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89" autoAdjust="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63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8/9/13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8/9/13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8/9/13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8/9/13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B99-7C3F-4BC3-B7B8-7E1F8C620B24}" type="datetime1">
              <a:rPr lang="en-US" smtClean="0"/>
              <a:pPr/>
              <a:t>8/9/13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8/9/13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8/9/13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8/9/13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8/9/13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8/9/13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8/9/13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8/9/13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Overview of next week’s weather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09 August 2013</a:t>
            </a:r>
          </a:p>
          <a:p>
            <a:r>
              <a:rPr lang="en-US" dirty="0" smtClean="0"/>
              <a:t>Henry </a:t>
            </a:r>
            <a:r>
              <a:rPr lang="en-US" dirty="0" err="1" smtClean="0"/>
              <a:t>Fuelberg</a:t>
            </a:r>
            <a:endParaRPr lang="en-US" dirty="0" smtClean="0"/>
          </a:p>
          <a:p>
            <a:r>
              <a:rPr lang="en-US" dirty="0" smtClean="0"/>
              <a:t>Nick Heath</a:t>
            </a:r>
          </a:p>
          <a:p>
            <a:r>
              <a:rPr lang="en-US" dirty="0" smtClean="0"/>
              <a:t>Sean Freeman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438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Looking at GFS ensemble because we’re going so far out</a:t>
            </a:r>
          </a:p>
          <a:p>
            <a:r>
              <a:rPr lang="en-US" dirty="0" smtClean="0"/>
              <a:t>Not much confidence in convective forecasts at this point</a:t>
            </a:r>
          </a:p>
          <a:p>
            <a:r>
              <a:rPr lang="en-US" dirty="0" smtClean="0"/>
              <a:t>Synoptic setup, however, does favor wet pattern over SE next week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535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fs-ens_z500_vort_us_15_NEW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37" y="631000"/>
            <a:ext cx="7927474" cy="425017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4000" y="173789"/>
            <a:ext cx="62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Monday 1 PM CDT</a:t>
            </a:r>
            <a:endParaRPr lang="en-US" sz="2400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810000" y="4050632"/>
            <a:ext cx="788737" cy="0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34737" y="5039895"/>
            <a:ext cx="79274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UL disturbance moves through Gulf over the weekend (red arrow)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Ridge builds in from the east, with zonal flow aloft over the SE by Monday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Typically sets up a diurnal convective cycle…afternoon convection probably focused on the front dropping down from the north and </a:t>
            </a:r>
            <a:r>
              <a:rPr lang="en-US" dirty="0" err="1" smtClean="0"/>
              <a:t>seabreeze</a:t>
            </a:r>
            <a:r>
              <a:rPr lang="en-US" dirty="0" smtClean="0"/>
              <a:t> front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049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PC_Fronts_12zMonday_conu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420" y="1265916"/>
            <a:ext cx="6951579" cy="521777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7263" y="187158"/>
            <a:ext cx="7058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WPC frontal forecast for Monday at 7 AM CDT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73052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1_d02_bcpre_M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824" y="1537368"/>
            <a:ext cx="7094176" cy="532063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3895" y="254000"/>
            <a:ext cx="77269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Average of GFS and EC puts convective </a:t>
            </a:r>
            <a:r>
              <a:rPr lang="en-US" sz="2400" dirty="0" err="1" smtClean="0"/>
              <a:t>precip</a:t>
            </a:r>
            <a:r>
              <a:rPr lang="en-US" sz="2400" dirty="0" smtClean="0"/>
              <a:t> in general region of </a:t>
            </a:r>
            <a:r>
              <a:rPr lang="en-US" sz="2400" dirty="0" err="1" smtClean="0"/>
              <a:t>sfc</a:t>
            </a:r>
            <a:r>
              <a:rPr lang="en-US" sz="2400" dirty="0" smtClean="0"/>
              <a:t> front on Monday afternoon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27212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fs-ens_z500_vort_us_23_NEW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37" y="635454"/>
            <a:ext cx="8215206" cy="440444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4000" y="173789"/>
            <a:ext cx="62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Wednesday 1 PM CDT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748632" y="5227053"/>
            <a:ext cx="77937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 smtClean="0"/>
              <a:t>Monsoon ridge becomes re-established over </a:t>
            </a:r>
            <a:r>
              <a:rPr lang="en-US" sz="2000" dirty="0" err="1" smtClean="0"/>
              <a:t>midwest</a:t>
            </a:r>
            <a:endParaRPr lang="en-US" sz="2000" dirty="0" smtClean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Deep </a:t>
            </a:r>
            <a:r>
              <a:rPr lang="en-US" sz="2000" dirty="0" err="1" smtClean="0"/>
              <a:t>troughing</a:t>
            </a:r>
            <a:r>
              <a:rPr lang="en-US" sz="2000" dirty="0" smtClean="0"/>
              <a:t> takes over the eastern 1/3 of the CONUS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This typically leads to a much wetter situation over the SE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49676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9lhwbg_conus_WED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211" y="1961321"/>
            <a:ext cx="6523789" cy="48966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3894" y="187158"/>
            <a:ext cx="8662737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WPC showing </a:t>
            </a:r>
            <a:r>
              <a:rPr lang="en-US" sz="2400" dirty="0" err="1" smtClean="0"/>
              <a:t>sfc</a:t>
            </a:r>
            <a:r>
              <a:rPr lang="en-US" sz="2400" dirty="0" smtClean="0"/>
              <a:t> front dropping into SE on Wednesday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This, along with UL trough probably lead to an active convective day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3888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 for fun…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403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fs_mslp_pcpn_watl_6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5141"/>
            <a:ext cx="9144000" cy="573285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3895" y="173789"/>
            <a:ext cx="87429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GFS putting a TC in the Gulf on the 18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02687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167</TotalTime>
  <Words>200</Words>
  <Application>Microsoft Macintosh PowerPoint</Application>
  <PresentationFormat>On-screen Show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Overview of next week’s weather</vt:lpstr>
      <vt:lpstr>General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Just for fun…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Nicholas Heath</cp:lastModifiedBy>
  <cp:revision>41</cp:revision>
  <dcterms:created xsi:type="dcterms:W3CDTF">2010-04-12T23:12:02Z</dcterms:created>
  <dcterms:modified xsi:type="dcterms:W3CDTF">2013-08-09T13:15:39Z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