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2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6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7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0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8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6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4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D53D6-2441-0040-8828-087D4C022DBE}" type="datetimeFigureOut">
              <a:rPr lang="en-US" smtClean="0"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48BEE-D728-344D-942C-F8959A96C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gif"/><Relationship Id="rId3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Today’s  Convection</a:t>
            </a:r>
            <a:br>
              <a:rPr lang="en-US" dirty="0" smtClean="0"/>
            </a:br>
            <a:r>
              <a:rPr lang="en-US" dirty="0" smtClean="0"/>
              <a:t>-Chance of scattered storms over Texas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08 Aug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1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ndgmap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000" y="0"/>
            <a:ext cx="3556000" cy="2667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 rot="1642031">
            <a:off x="7045158" y="1457160"/>
            <a:ext cx="360947" cy="735263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DRT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69"/>
          <a:stretch/>
        </p:blipFill>
        <p:spPr>
          <a:xfrm>
            <a:off x="101600" y="0"/>
            <a:ext cx="4724400" cy="68580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01600" y="4745791"/>
            <a:ext cx="1596189" cy="9357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FWD.gi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57" b="17154"/>
          <a:stretch/>
        </p:blipFill>
        <p:spPr>
          <a:xfrm>
            <a:off x="5588000" y="2867646"/>
            <a:ext cx="2894032" cy="3756289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334190" y="5688145"/>
            <a:ext cx="1596189" cy="9357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00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_pw1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851" y="0"/>
            <a:ext cx="6499972" cy="487497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 rot="2140137">
            <a:off x="4397038" y="1816059"/>
            <a:ext cx="450629" cy="914855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51465" y="4629408"/>
            <a:ext cx="7647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Large scale models agreeing on “pocket” of high </a:t>
            </a:r>
            <a:r>
              <a:rPr lang="en-US" sz="3200" dirty="0" err="1" smtClean="0"/>
              <a:t>precipitable</a:t>
            </a:r>
            <a:r>
              <a:rPr lang="en-US" sz="3200" dirty="0" smtClean="0"/>
              <a:t> water values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580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ref_t5sfc_f11_HRR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143764"/>
            <a:ext cx="4354331" cy="4714235"/>
          </a:xfrm>
          <a:prstGeom prst="rect">
            <a:avLst/>
          </a:prstGeom>
        </p:spPr>
      </p:pic>
      <p:pic>
        <p:nvPicPr>
          <p:cNvPr id="4" name="Picture 3" descr="hrw-arw_wus_015_sim_rada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857" y="203110"/>
            <a:ext cx="5175076" cy="38813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97134" y="4247080"/>
            <a:ext cx="42468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HRRR and 4 km WRF-ARW hinting at scattered convection in that same region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41375"/>
            <a:ext cx="41239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San Angelo NWS office forecasting 20-30 POPS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248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am-hires_namer_015_sim_reflectivity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9984"/>
            <a:ext cx="4610687" cy="3458015"/>
          </a:xfrm>
          <a:prstGeom prst="rect">
            <a:avLst/>
          </a:prstGeom>
        </p:spPr>
      </p:pic>
      <p:pic>
        <p:nvPicPr>
          <p:cNvPr id="3" name="Picture 2" descr="hrw-nmm_wus_015_sim_rada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924" y="0"/>
            <a:ext cx="5175076" cy="3881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97134" y="4247080"/>
            <a:ext cx="4246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WRF-NMM’s not quite as </a:t>
            </a:r>
            <a:r>
              <a:rPr lang="en-US" sz="3200" dirty="0" err="1" smtClean="0"/>
              <a:t>agressive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44136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49</Words>
  <Application>Microsoft Macintosh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Today’s  Convection -Chance of scattered storms over Texas </vt:lpstr>
      <vt:lpstr>PowerPoint Presentation</vt:lpstr>
      <vt:lpstr>PowerPoint Presentation</vt:lpstr>
      <vt:lpstr>PowerPoint Presentation</vt:lpstr>
      <vt:lpstr>PowerPoint Presentation</vt:lpstr>
    </vt:vector>
  </TitlesOfParts>
  <Company>Florida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 Convection</dc:title>
  <dc:creator>Nicholas Heath</dc:creator>
  <cp:lastModifiedBy>Nicholas Heath</cp:lastModifiedBy>
  <cp:revision>3</cp:revision>
  <dcterms:created xsi:type="dcterms:W3CDTF">2013-08-08T13:01:16Z</dcterms:created>
  <dcterms:modified xsi:type="dcterms:W3CDTF">2013-08-08T13:22:53Z</dcterms:modified>
</cp:coreProperties>
</file>