
<file path=[Content_Types].xml><?xml version="1.0" encoding="utf-8"?>
<Types xmlns="http://schemas.openxmlformats.org/package/2006/content-types">
  <Override PartName="/ppt/slides/slide3.xml" ContentType="application/vnd.openxmlformats-officedocument.presentationml.slide+xml"/>
  <Override PartName="/docProps/core.xml" ContentType="application/vnd.openxmlformats-package.core-properties+xml"/>
  <Override PartName="/ppt/slideLayouts/slideLayout6.xml" ContentType="application/vnd.openxmlformats-officedocument.presentationml.slideLayout+xml"/>
  <Default Extension="rels" ContentType="application/vnd.openxmlformats-package.relationships+xml"/>
  <Override PartName="/ppt/slides/slide5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1.xml" ContentType="application/vnd.openxmlformats-officedocument.presentationml.slideLayout+xml"/>
  <Default Extension="png" ContentType="image/png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2.xml" ContentType="application/vnd.openxmlformats-officedocument.presentationml.slideLayout+xml"/>
  <Override PartName="/ppt/presentation.xml" ContentType="application/vnd.openxmlformats-officedocument.presentationml.presentation.main+xml"/>
  <Default Extension="bin" ContentType="application/vnd.openxmlformats-officedocument.presentationml.printerSettings"/>
  <Override PartName="/ppt/slides/slide1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4.xml" ContentType="application/vnd.openxmlformats-officedocument.presentationml.slideLayout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63" r:id="rId3"/>
    <p:sldId id="264" r:id="rId4"/>
    <p:sldId id="265" r:id="rId5"/>
    <p:sldId id="266" r:id="rId6"/>
    <p:sldId id="267" r:id="rId7"/>
    <p:sldId id="268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98" d="100"/>
          <a:sy n="98" d="100"/>
        </p:scale>
        <p:origin x="-64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08D3D-D44F-C84C-BC69-21B95C26A889}" type="datetimeFigureOut">
              <a:rPr lang="en-US" smtClean="0"/>
              <a:pPr/>
              <a:t>9/2/17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A9913-2574-8F4E-A46F-AB7B30164B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08D3D-D44F-C84C-BC69-21B95C26A889}" type="datetimeFigureOut">
              <a:rPr lang="en-US" smtClean="0"/>
              <a:pPr/>
              <a:t>9/2/17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A9913-2574-8F4E-A46F-AB7B30164B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08D3D-D44F-C84C-BC69-21B95C26A889}" type="datetimeFigureOut">
              <a:rPr lang="en-US" smtClean="0"/>
              <a:pPr/>
              <a:t>9/2/17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A9913-2574-8F4E-A46F-AB7B30164B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08D3D-D44F-C84C-BC69-21B95C26A889}" type="datetimeFigureOut">
              <a:rPr lang="en-US" smtClean="0"/>
              <a:pPr/>
              <a:t>9/2/17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A9913-2574-8F4E-A46F-AB7B30164B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08D3D-D44F-C84C-BC69-21B95C26A889}" type="datetimeFigureOut">
              <a:rPr lang="en-US" smtClean="0"/>
              <a:pPr/>
              <a:t>9/2/17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A9913-2574-8F4E-A46F-AB7B30164B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08D3D-D44F-C84C-BC69-21B95C26A889}" type="datetimeFigureOut">
              <a:rPr lang="en-US" smtClean="0"/>
              <a:pPr/>
              <a:t>9/2/17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A9913-2574-8F4E-A46F-AB7B30164B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08D3D-D44F-C84C-BC69-21B95C26A889}" type="datetimeFigureOut">
              <a:rPr lang="en-US" smtClean="0"/>
              <a:pPr/>
              <a:t>9/2/17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A9913-2574-8F4E-A46F-AB7B30164B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08D3D-D44F-C84C-BC69-21B95C26A889}" type="datetimeFigureOut">
              <a:rPr lang="en-US" smtClean="0"/>
              <a:pPr/>
              <a:t>9/2/17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A9913-2574-8F4E-A46F-AB7B30164B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08D3D-D44F-C84C-BC69-21B95C26A889}" type="datetimeFigureOut">
              <a:rPr lang="en-US" smtClean="0"/>
              <a:pPr/>
              <a:t>9/2/17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A9913-2574-8F4E-A46F-AB7B30164B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08D3D-D44F-C84C-BC69-21B95C26A889}" type="datetimeFigureOut">
              <a:rPr lang="en-US" smtClean="0"/>
              <a:pPr/>
              <a:t>9/2/17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A9913-2574-8F4E-A46F-AB7B30164B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08D3D-D44F-C84C-BC69-21B95C26A889}" type="datetimeFigureOut">
              <a:rPr lang="en-US" smtClean="0"/>
              <a:pPr/>
              <a:t>9/2/17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A9913-2574-8F4E-A46F-AB7B30164B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208D3D-D44F-C84C-BC69-21B95C26A889}" type="datetimeFigureOut">
              <a:rPr lang="en-US" smtClean="0"/>
              <a:pPr/>
              <a:t>9/2/17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BA9913-2574-8F4E-A46F-AB7B30164B0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Sunday ASI-Barbados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 think it looks good unless there are delays.  Even the easterly waves are staying out of </a:t>
            </a:r>
            <a:r>
              <a:rPr lang="en-US" smtClean="0"/>
              <a:t>your way!!</a:t>
            </a:r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9-02 at 6.12.39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7884"/>
            <a:ext cx="9144000" cy="614223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72709" y="1451291"/>
            <a:ext cx="4205185" cy="120032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A more northerly track than yesterday’s</a:t>
            </a:r>
          </a:p>
          <a:p>
            <a:r>
              <a:rPr lang="en-US" dirty="0" smtClean="0"/>
              <a:t> forecast.  Even a day’s delay (arrival 8 PM</a:t>
            </a:r>
          </a:p>
          <a:p>
            <a:r>
              <a:rPr lang="en-US" dirty="0" smtClean="0"/>
              <a:t> Monday instead of Sunday), should not be</a:t>
            </a:r>
          </a:p>
          <a:p>
            <a:r>
              <a:rPr lang="en-US" dirty="0" smtClean="0"/>
              <a:t> a problem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9-02 at 6.17.04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8979"/>
            <a:ext cx="9144000" cy="662004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29934" y="2824835"/>
            <a:ext cx="3428831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TC formation chance in the orange</a:t>
            </a:r>
          </a:p>
          <a:p>
            <a:r>
              <a:rPr lang="en-US" dirty="0" smtClean="0"/>
              <a:t>r</a:t>
            </a:r>
            <a:r>
              <a:rPr lang="en-US" dirty="0" smtClean="0"/>
              <a:t>egion is near 0 in next 48 hours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40869" y="6393892"/>
            <a:ext cx="4214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Valid 12Z Sunday, 9/3/2017, 500mb (18kft)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825713" y="2707482"/>
            <a:ext cx="4189438" cy="203320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40869" y="5285154"/>
            <a:ext cx="2643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Winds near cruise altitude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rcRect l="23849" t="47149"/>
          <a:stretch>
            <a:fillRect/>
          </a:stretch>
        </p:blipFill>
        <p:spPr>
          <a:xfrm>
            <a:off x="0" y="0"/>
            <a:ext cx="9111022" cy="474248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1848523" y="2730302"/>
            <a:ext cx="4189438" cy="203320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40869" y="6393892"/>
            <a:ext cx="4214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Valid 15Z Sunday, 9/3/2017, 500mb (18kft)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825713" y="2707482"/>
            <a:ext cx="4189438" cy="203320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40869" y="5480538"/>
            <a:ext cx="27021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Winds near cruise altitude.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rcRect l="23580" t="46829"/>
          <a:stretch>
            <a:fillRect/>
          </a:stretch>
        </p:blipFill>
        <p:spPr>
          <a:xfrm>
            <a:off x="793" y="0"/>
            <a:ext cx="9143207" cy="4771200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1887400" y="2756218"/>
            <a:ext cx="4189438" cy="203320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95916" y="5010570"/>
            <a:ext cx="3839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Precipitation, valid 9/3/2017 at 12 UTC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rcRect l="28163" t="41117"/>
          <a:stretch>
            <a:fillRect/>
          </a:stretch>
        </p:blipFill>
        <p:spPr>
          <a:xfrm>
            <a:off x="0" y="0"/>
            <a:ext cx="6539581" cy="4020248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1630973" y="2383500"/>
            <a:ext cx="3722837" cy="173978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95916" y="5010570"/>
            <a:ext cx="3839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Precipitation, valid 9/3/2017 at 15 UTC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 l="28419" t="40729"/>
          <a:stretch>
            <a:fillRect/>
          </a:stretch>
        </p:blipFill>
        <p:spPr>
          <a:xfrm>
            <a:off x="-1" y="0"/>
            <a:ext cx="6516276" cy="4046739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1630477" y="2410236"/>
            <a:ext cx="3722837" cy="173978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129</Words>
  <Application>Microsoft Macintosh PowerPoint</Application>
  <PresentationFormat>On-screen Show (4:3)</PresentationFormat>
  <Paragraphs>14</Paragraphs>
  <Slides>7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Sunday ASI-Barbados</vt:lpstr>
      <vt:lpstr>Slide 2</vt:lpstr>
      <vt:lpstr>Slide 3</vt:lpstr>
      <vt:lpstr>Slide 4</vt:lpstr>
      <vt:lpstr>Slide 5</vt:lpstr>
      <vt:lpstr>Slide 6</vt:lpstr>
      <vt:lpstr>Slide 7</vt:lpstr>
    </vt:vector>
  </TitlesOfParts>
  <Company>NASA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Sunday ASI-Barbados</dc:title>
  <dc:creator>Lenny Pfister</dc:creator>
  <cp:lastModifiedBy>Lenny Pfister</cp:lastModifiedBy>
  <cp:revision>2</cp:revision>
  <dcterms:created xsi:type="dcterms:W3CDTF">2017-09-02T06:13:01Z</dcterms:created>
  <dcterms:modified xsi:type="dcterms:W3CDTF">2017-09-02T06:47:16Z</dcterms:modified>
</cp:coreProperties>
</file>