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84D-7C0B-264E-905F-C31407D6FBF2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55AA-7BE4-2246-B164-345875CEE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84D-7C0B-264E-905F-C31407D6FBF2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55AA-7BE4-2246-B164-345875CEE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84D-7C0B-264E-905F-C31407D6FBF2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55AA-7BE4-2246-B164-345875CEE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84D-7C0B-264E-905F-C31407D6FBF2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55AA-7BE4-2246-B164-345875CEE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84D-7C0B-264E-905F-C31407D6FBF2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55AA-7BE4-2246-B164-345875CEE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84D-7C0B-264E-905F-C31407D6FBF2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55AA-7BE4-2246-B164-345875CEE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84D-7C0B-264E-905F-C31407D6FBF2}" type="datetimeFigureOut">
              <a:rPr lang="en-US" smtClean="0"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55AA-7BE4-2246-B164-345875CEE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84D-7C0B-264E-905F-C31407D6FBF2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55AA-7BE4-2246-B164-345875CEE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84D-7C0B-264E-905F-C31407D6FBF2}" type="datetimeFigureOut">
              <a:rPr lang="en-US" smtClean="0"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55AA-7BE4-2246-B164-345875CEE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84D-7C0B-264E-905F-C31407D6FBF2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55AA-7BE4-2246-B164-345875CEE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584D-7C0B-264E-905F-C31407D6FBF2}" type="datetimeFigureOut">
              <a:rPr lang="en-US" smtClean="0"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55AA-7BE4-2246-B164-345875CEED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584D-7C0B-264E-905F-C31407D6FBF2}" type="datetimeFigureOut">
              <a:rPr lang="en-US" smtClean="0"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855AA-7BE4-2246-B164-345875CEED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02 at 11.28.4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469900"/>
            <a:ext cx="8280400" cy="5918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499040" y="3168145"/>
            <a:ext cx="4327956" cy="2604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60666" y="6449809"/>
            <a:ext cx="108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Up here!!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Lenny Pfister</dc:creator>
  <cp:lastModifiedBy>Lenny Pfister</cp:lastModifiedBy>
  <cp:revision>1</cp:revision>
  <dcterms:created xsi:type="dcterms:W3CDTF">2017-09-02T11:29:24Z</dcterms:created>
  <dcterms:modified xsi:type="dcterms:W3CDTF">2017-09-02T11:30:28Z</dcterms:modified>
</cp:coreProperties>
</file>