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sldIdLst>
    <p:sldId id="271" r:id="rId2"/>
    <p:sldId id="323" r:id="rId3"/>
    <p:sldId id="451" r:id="rId4"/>
    <p:sldId id="453" r:id="rId5"/>
    <p:sldId id="452" r:id="rId6"/>
    <p:sldId id="454" r:id="rId7"/>
    <p:sldId id="455" r:id="rId8"/>
    <p:sldId id="456" r:id="rId9"/>
    <p:sldId id="457" r:id="rId10"/>
    <p:sldId id="458" r:id="rId11"/>
    <p:sldId id="45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20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7C5E1-219A-4248-8B7C-D2B6DD47068B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F167D-FDFF-BF4E-9E22-DB103269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5E92-384E-B447-B0CB-B43B6EC68744}" type="datetimeFigureOut">
              <a:rPr lang="en-US" smtClean="0"/>
              <a:pPr/>
              <a:t>9/2/17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F14D8-8E29-D54D-B85F-4336CD1FDF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Der</a:t>
            </a:r>
            <a:r>
              <a:rPr lang="en-US" sz="3600" dirty="0" smtClean="0"/>
              <a:t> </a:t>
            </a:r>
            <a:r>
              <a:rPr lang="en-US" sz="3600" dirty="0" err="1" smtClean="0"/>
              <a:t>letzte</a:t>
            </a:r>
            <a:r>
              <a:rPr lang="en-US" sz="3600" dirty="0" smtClean="0"/>
              <a:t> </a:t>
            </a:r>
            <a:r>
              <a:rPr lang="en-US" sz="3600" dirty="0" err="1" smtClean="0"/>
              <a:t>Wettervortrag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02-Sep-</a:t>
            </a:r>
            <a:r>
              <a:rPr lang="en-US" dirty="0" smtClean="0"/>
              <a:t>2017</a:t>
            </a:r>
            <a:endParaRPr lang="en-US" dirty="0" smtClean="0"/>
          </a:p>
          <a:p>
            <a:r>
              <a:rPr lang="en-US" dirty="0" smtClean="0"/>
              <a:t>Herr Professor </a:t>
            </a:r>
            <a:r>
              <a:rPr lang="en-US" dirty="0" err="1" smtClean="0"/>
              <a:t>Doktor</a:t>
            </a:r>
            <a:r>
              <a:rPr lang="en-US" dirty="0" smtClean="0"/>
              <a:t> Pfister und </a:t>
            </a:r>
            <a:r>
              <a:rPr lang="en-US" dirty="0" err="1" smtClean="0"/>
              <a:t>Doktor</a:t>
            </a:r>
            <a:r>
              <a:rPr lang="en-US" dirty="0" smtClean="0"/>
              <a:t> </a:t>
            </a:r>
            <a:r>
              <a:rPr lang="en-US" dirty="0" smtClean="0"/>
              <a:t>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1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" y="4876800"/>
            <a:ext cx="3489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forecast (right) has backed off some on the intensity of the moisture surge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90205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435600"/>
            <a:ext cx="107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Latest </a:t>
            </a:r>
            <a:r>
              <a:rPr lang="en-US" smtClean="0"/>
              <a:t>pic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Heute</a:t>
            </a:r>
            <a:r>
              <a:rPr lang="en-US" dirty="0" smtClean="0"/>
              <a:t> </a:t>
            </a:r>
            <a:r>
              <a:rPr lang="en-US" dirty="0" err="1" smtClean="0"/>
              <a:t>Morgen</a:t>
            </a:r>
            <a:r>
              <a:rPr lang="en-US" dirty="0" smtClean="0"/>
              <a:t> </a:t>
            </a:r>
            <a:r>
              <a:rPr lang="en-US" dirty="0" smtClean="0"/>
              <a:t> -- die </a:t>
            </a:r>
            <a:r>
              <a:rPr lang="en-US" dirty="0" err="1" smtClean="0"/>
              <a:t>Bilder</a:t>
            </a:r>
            <a:r>
              <a:rPr lang="en-US" dirty="0" smtClean="0"/>
              <a:t> </a:t>
            </a:r>
            <a:r>
              <a:rPr lang="en-US" dirty="0" err="1" smtClean="0"/>
              <a:t>vom</a:t>
            </a:r>
            <a:r>
              <a:rPr lang="en-US" dirty="0" smtClean="0"/>
              <a:t> </a:t>
            </a:r>
            <a:r>
              <a:rPr lang="en-US" dirty="0" err="1" smtClean="0"/>
              <a:t>Satellit</a:t>
            </a:r>
            <a:r>
              <a:rPr lang="en-US" dirty="0" smtClean="0"/>
              <a:t> und die </a:t>
            </a:r>
            <a:r>
              <a:rPr lang="en-US" dirty="0" err="1" smtClean="0"/>
              <a:t>Prognose</a:t>
            </a:r>
            <a:r>
              <a:rPr lang="en-US" dirty="0" smtClean="0"/>
              <a:t>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Modelle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788" r="22348" b="24265"/>
          <a:stretch>
            <a:fillRect/>
          </a:stretch>
        </p:blipFill>
        <p:spPr>
          <a:xfrm>
            <a:off x="0" y="3012201"/>
            <a:ext cx="4853964" cy="3845799"/>
          </a:xfrm>
          <a:prstGeom prst="rect">
            <a:avLst/>
          </a:prstGeom>
        </p:spPr>
      </p:pic>
      <p:pic>
        <p:nvPicPr>
          <p:cNvPr id="4" name="Picture 3" descr="EEAU41_201709020300.jpg"/>
          <p:cNvPicPr>
            <a:picLocks noChangeAspect="1"/>
          </p:cNvPicPr>
          <p:nvPr/>
        </p:nvPicPr>
        <p:blipFill>
          <a:blip r:embed="rId3"/>
          <a:srcRect r="59167" b="30641"/>
          <a:stretch>
            <a:fillRect/>
          </a:stretch>
        </p:blipFill>
        <p:spPr>
          <a:xfrm>
            <a:off x="4829422" y="1389626"/>
            <a:ext cx="4314578" cy="546837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7321550" y="5060950"/>
            <a:ext cx="22225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48294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Also, dieses </a:t>
            </a:r>
            <a:r>
              <a:rPr lang="en-US" dirty="0" err="1" smtClean="0"/>
              <a:t>Modell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aber</a:t>
            </a:r>
            <a:r>
              <a:rPr lang="en-US" dirty="0" smtClean="0"/>
              <a:t> </a:t>
            </a:r>
            <a:r>
              <a:rPr lang="en-US" dirty="0" err="1" smtClean="0"/>
              <a:t>ganz</a:t>
            </a:r>
            <a:endParaRPr lang="en-US" dirty="0" smtClean="0"/>
          </a:p>
          <a:p>
            <a:r>
              <a:rPr lang="en-US" dirty="0" err="1" smtClean="0"/>
              <a:t>v</a:t>
            </a:r>
            <a:r>
              <a:rPr lang="en-US" dirty="0" err="1" smtClean="0"/>
              <a:t>errueckt</a:t>
            </a:r>
            <a:r>
              <a:rPr lang="en-US" dirty="0" smtClean="0"/>
              <a:t>. 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viele</a:t>
            </a:r>
            <a:r>
              <a:rPr lang="en-US" dirty="0" smtClean="0"/>
              <a:t> </a:t>
            </a:r>
            <a:r>
              <a:rPr lang="en-US" dirty="0" err="1" smtClean="0"/>
              <a:t>Wolken</a:t>
            </a:r>
            <a:r>
              <a:rPr lang="en-US" dirty="0" smtClean="0"/>
              <a:t> in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Hoehe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Rei</a:t>
            </a:r>
            <a:r>
              <a:rPr lang="en-US" dirty="0" smtClean="0"/>
              <a:t>: “This appears to be a pretty big forecast bust.”</a:t>
            </a:r>
          </a:p>
          <a:p>
            <a:endParaRPr lang="en-US" dirty="0" smtClean="0"/>
          </a:p>
          <a:p>
            <a:r>
              <a:rPr lang="en-US" dirty="0" smtClean="0"/>
              <a:t>Low cloud forecast is not bad here.</a:t>
            </a:r>
          </a:p>
          <a:p>
            <a:endParaRPr lang="en-US" dirty="0" smtClean="0"/>
          </a:p>
          <a:p>
            <a:r>
              <a:rPr lang="en-US" dirty="0" smtClean="0"/>
              <a:t>Onset of middle cloud near TMS is OK.  Also near 14W and 2N.  Onset near 10S, 5E is missed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AU41_201709020300.jpg"/>
          <p:cNvPicPr>
            <a:picLocks noChangeAspect="1"/>
          </p:cNvPicPr>
          <p:nvPr/>
        </p:nvPicPr>
        <p:blipFill>
          <a:blip r:embed="rId2"/>
          <a:srcRect r="59167" b="30641"/>
          <a:stretch>
            <a:fillRect/>
          </a:stretch>
        </p:blipFill>
        <p:spPr>
          <a:xfrm>
            <a:off x="4829422" y="1389626"/>
            <a:ext cx="4314578" cy="546837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7321550" y="5060950"/>
            <a:ext cx="22225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6430" r="43428" b="50560"/>
          <a:stretch>
            <a:fillRect/>
          </a:stretch>
        </p:blipFill>
        <p:spPr>
          <a:xfrm>
            <a:off x="368300" y="1259729"/>
            <a:ext cx="4461122" cy="5598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100" y="20935"/>
            <a:ext cx="6909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err="1" smtClean="0"/>
              <a:t>Englaender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</a:t>
            </a:r>
            <a:r>
              <a:rPr lang="en-US" dirty="0" err="1" smtClean="0"/>
              <a:t>bloss</a:t>
            </a:r>
            <a:r>
              <a:rPr lang="en-US" dirty="0" smtClean="0"/>
              <a:t>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bisschen</a:t>
            </a:r>
            <a:r>
              <a:rPr lang="en-US" dirty="0" smtClean="0"/>
              <a:t> </a:t>
            </a:r>
            <a:r>
              <a:rPr lang="en-US" dirty="0" err="1" smtClean="0"/>
              <a:t>besser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Note that the low cloud forecast for this time is actually quite reasonable</a:t>
            </a:r>
          </a:p>
          <a:p>
            <a:r>
              <a:rPr lang="en-US" dirty="0" smtClean="0"/>
              <a:t>Middle cloud is missed as well at 10S.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9020430.jpg"/>
          <p:cNvPicPr>
            <a:picLocks noChangeAspect="1"/>
          </p:cNvPicPr>
          <p:nvPr/>
        </p:nvPicPr>
        <p:blipFill>
          <a:blip r:embed="rId2"/>
          <a:srcRect r="58750" b="30455"/>
          <a:stretch>
            <a:fillRect/>
          </a:stretch>
        </p:blipFill>
        <p:spPr>
          <a:xfrm>
            <a:off x="0" y="17584"/>
            <a:ext cx="5437686" cy="6840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0886" y="0"/>
            <a:ext cx="314751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Middle cloud: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 Increasing toward the west, but NOT the south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Moving west at .5 degrees per hour, not decreasing.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High cloud: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Steady, moving west at less than 1 degree per hour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Steady, moving west, previous clouds have dissipated here.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little risk of high clouds along the northern track but looks OK.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Middle cloud will dissipate some, but not completely (even though UKMO says so).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middle track, ironically, looks good.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587750" y="2241550"/>
            <a:ext cx="3390900" cy="177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375150" y="920750"/>
            <a:ext cx="1981200" cy="161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4394200" y="2374900"/>
            <a:ext cx="1778000" cy="109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3467102" y="3111500"/>
            <a:ext cx="270509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8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3920" y="3669268"/>
            <a:ext cx="445008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err="1" smtClean="0"/>
              <a:t>Prognose</a:t>
            </a:r>
            <a:r>
              <a:rPr lang="en-US" dirty="0" smtClean="0"/>
              <a:t> des </a:t>
            </a:r>
            <a:r>
              <a:rPr lang="en-US" dirty="0" err="1" smtClean="0"/>
              <a:t>Eurupaeisches</a:t>
            </a:r>
            <a:r>
              <a:rPr lang="en-US" dirty="0" smtClean="0"/>
              <a:t> </a:t>
            </a:r>
            <a:r>
              <a:rPr lang="en-US" dirty="0" err="1" smtClean="0"/>
              <a:t>Zentrum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Watch the middle cloud, model does not have the positioning right in latitude – too far north.  It will be a problem early in the flight.</a:t>
            </a:r>
          </a:p>
          <a:p>
            <a:endParaRPr lang="en-US" dirty="0" smtClean="0"/>
          </a:p>
          <a:p>
            <a:r>
              <a:rPr lang="en-US" dirty="0" smtClean="0"/>
              <a:t>  I would discount the high clouds in this model.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692650" y="1670050"/>
            <a:ext cx="293370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237" r="43329" b="50406"/>
          <a:stretch>
            <a:fillRect/>
          </a:stretch>
        </p:blipFill>
        <p:spPr>
          <a:xfrm>
            <a:off x="0" y="6350"/>
            <a:ext cx="2969313" cy="3804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7415" r="43388" b="50521"/>
          <a:stretch>
            <a:fillRect/>
          </a:stretch>
        </p:blipFill>
        <p:spPr>
          <a:xfrm>
            <a:off x="6192533" y="0"/>
            <a:ext cx="2951467" cy="3796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6234" r="43625" b="50290"/>
          <a:stretch>
            <a:fillRect/>
          </a:stretch>
        </p:blipFill>
        <p:spPr>
          <a:xfrm>
            <a:off x="2969313" y="3044214"/>
            <a:ext cx="3022549" cy="3813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01068"/>
            <a:ext cx="2670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would go with this model</a:t>
            </a:r>
          </a:p>
          <a:p>
            <a:r>
              <a:rPr lang="en-US" dirty="0" smtClean="0"/>
              <a:t>For high clouds today.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con_2017090212_south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con_2017090212_north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5038</TotalTime>
  <Words>287</Words>
  <Application>Microsoft Macintosh PowerPoint</Application>
  <PresentationFormat>On-screen Show (4:3)</PresentationFormat>
  <Paragraphs>39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Der letzte Wettervortrag </vt:lpstr>
      <vt:lpstr>Heute Morgen  -- die Bilder vom Satellit und die Prognose der Modelle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Lenny Pfister</dc:creator>
  <cp:lastModifiedBy>Lenny Pfister</cp:lastModifiedBy>
  <cp:revision>32</cp:revision>
  <dcterms:created xsi:type="dcterms:W3CDTF">2017-09-02T04:07:11Z</dcterms:created>
  <dcterms:modified xsi:type="dcterms:W3CDTF">2017-09-02T05:40:07Z</dcterms:modified>
</cp:coreProperties>
</file>