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s/slide22.xml" ContentType="application/vnd.openxmlformats-officedocument.presentationml.slide+xml"/>
  <Default Extension="pdf" ContentType="application/pdf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69" r:id="rId2"/>
    <p:sldId id="274" r:id="rId3"/>
    <p:sldId id="275" r:id="rId4"/>
    <p:sldId id="273" r:id="rId5"/>
    <p:sldId id="276" r:id="rId6"/>
    <p:sldId id="277" r:id="rId7"/>
    <p:sldId id="278" r:id="rId8"/>
    <p:sldId id="279" r:id="rId9"/>
    <p:sldId id="290" r:id="rId10"/>
    <p:sldId id="291" r:id="rId11"/>
    <p:sldId id="272" r:id="rId12"/>
    <p:sldId id="280" r:id="rId13"/>
    <p:sldId id="281" r:id="rId14"/>
    <p:sldId id="282" r:id="rId15"/>
    <p:sldId id="288" r:id="rId16"/>
    <p:sldId id="289" r:id="rId17"/>
    <p:sldId id="283" r:id="rId18"/>
    <p:sldId id="284" r:id="rId19"/>
    <p:sldId id="285" r:id="rId20"/>
    <p:sldId id="286" r:id="rId21"/>
    <p:sldId id="287" r:id="rId22"/>
    <p:sldId id="271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>
        <p:scale>
          <a:sx n="140" d="100"/>
          <a:sy n="140" d="100"/>
        </p:scale>
        <p:origin x="-1368" y="-9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6F1E9-8AC6-714B-A624-163434D5AC69}" type="datetimeFigureOut">
              <a:rPr lang="en-US" smtClean="0"/>
              <a:pPr/>
              <a:t>8/31/17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14410-FD7B-184A-9CF4-185F063921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6F1E9-8AC6-714B-A624-163434D5AC69}" type="datetimeFigureOut">
              <a:rPr lang="en-US" smtClean="0"/>
              <a:pPr/>
              <a:t>8/31/17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14410-FD7B-184A-9CF4-185F063921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6F1E9-8AC6-714B-A624-163434D5AC69}" type="datetimeFigureOut">
              <a:rPr lang="en-US" smtClean="0"/>
              <a:pPr/>
              <a:t>8/31/17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14410-FD7B-184A-9CF4-185F063921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6F1E9-8AC6-714B-A624-163434D5AC69}" type="datetimeFigureOut">
              <a:rPr lang="en-US" smtClean="0"/>
              <a:pPr/>
              <a:t>8/31/17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14410-FD7B-184A-9CF4-185F063921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6F1E9-8AC6-714B-A624-163434D5AC69}" type="datetimeFigureOut">
              <a:rPr lang="en-US" smtClean="0"/>
              <a:pPr/>
              <a:t>8/31/17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14410-FD7B-184A-9CF4-185F063921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6F1E9-8AC6-714B-A624-163434D5AC69}" type="datetimeFigureOut">
              <a:rPr lang="en-US" smtClean="0"/>
              <a:pPr/>
              <a:t>8/31/17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14410-FD7B-184A-9CF4-185F063921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6F1E9-8AC6-714B-A624-163434D5AC69}" type="datetimeFigureOut">
              <a:rPr lang="en-US" smtClean="0"/>
              <a:pPr/>
              <a:t>8/31/17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14410-FD7B-184A-9CF4-185F063921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6F1E9-8AC6-714B-A624-163434D5AC69}" type="datetimeFigureOut">
              <a:rPr lang="en-US" smtClean="0"/>
              <a:pPr/>
              <a:t>8/31/17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14410-FD7B-184A-9CF4-185F063921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6F1E9-8AC6-714B-A624-163434D5AC69}" type="datetimeFigureOut">
              <a:rPr lang="en-US" smtClean="0"/>
              <a:pPr/>
              <a:t>8/31/17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14410-FD7B-184A-9CF4-185F063921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6F1E9-8AC6-714B-A624-163434D5AC69}" type="datetimeFigureOut">
              <a:rPr lang="en-US" smtClean="0"/>
              <a:pPr/>
              <a:t>8/31/17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14410-FD7B-184A-9CF4-185F063921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6F1E9-8AC6-714B-A624-163434D5AC69}" type="datetimeFigureOut">
              <a:rPr lang="en-US" smtClean="0"/>
              <a:pPr/>
              <a:t>8/31/17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14410-FD7B-184A-9CF4-185F063921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76F1E9-8AC6-714B-A624-163434D5AC69}" type="datetimeFigureOut">
              <a:rPr lang="en-US" smtClean="0"/>
              <a:pPr/>
              <a:t>8/31/17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414410-FD7B-184A-9CF4-185F0639213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df"/><Relationship Id="rId3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3551" r="22721" b="23626"/>
          <a:stretch>
            <a:fillRect/>
          </a:stretch>
        </p:blipFill>
        <p:spPr>
          <a:xfrm>
            <a:off x="1" y="3020833"/>
            <a:ext cx="4793708" cy="3837168"/>
          </a:xfrm>
          <a:prstGeom prst="rect">
            <a:avLst/>
          </a:prstGeom>
        </p:spPr>
      </p:pic>
      <p:pic>
        <p:nvPicPr>
          <p:cNvPr id="3" name="Picture 2" descr="EEAU41_201708310300.jpg"/>
          <p:cNvPicPr>
            <a:picLocks noChangeAspect="1"/>
          </p:cNvPicPr>
          <p:nvPr/>
        </p:nvPicPr>
        <p:blipFill>
          <a:blip r:embed="rId3"/>
          <a:srcRect r="58829" b="30588"/>
          <a:stretch>
            <a:fillRect/>
          </a:stretch>
        </p:blipFill>
        <p:spPr>
          <a:xfrm>
            <a:off x="4793708" y="1385447"/>
            <a:ext cx="4350292" cy="5472553"/>
          </a:xfrm>
          <a:prstGeom prst="rect">
            <a:avLst/>
          </a:prstGeom>
        </p:spPr>
      </p:pic>
      <p:sp>
        <p:nvSpPr>
          <p:cNvPr id="4" name="Sun 3"/>
          <p:cNvSpPr/>
          <p:nvPr/>
        </p:nvSpPr>
        <p:spPr>
          <a:xfrm>
            <a:off x="2848431" y="4680859"/>
            <a:ext cx="137160" cy="137160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99144" y="580571"/>
            <a:ext cx="41547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Reasonable forecast for high cloud and</a:t>
            </a:r>
          </a:p>
          <a:p>
            <a:r>
              <a:rPr lang="en-US" dirty="0" smtClean="0"/>
              <a:t>  middle cloud at 3 AM.  Does get a hint of</a:t>
            </a:r>
          </a:p>
          <a:p>
            <a:r>
              <a:rPr lang="en-US" dirty="0" smtClean="0"/>
              <a:t>  the “two sections” of high cloud.</a:t>
            </a:r>
          </a:p>
          <a:p>
            <a:endParaRPr lang="en-US" dirty="0" smtClean="0"/>
          </a:p>
          <a:p>
            <a:r>
              <a:rPr lang="en-US" dirty="0" smtClean="0"/>
              <a:t>Insufficient clearing of low clouds, but we would get a more solid sampling of usual SC if we head back along </a:t>
            </a:r>
            <a:r>
              <a:rPr lang="en-US" smtClean="0"/>
              <a:t>south track</a:t>
            </a:r>
            <a:endParaRPr lang="en-US" dirty="0"/>
          </a:p>
        </p:txBody>
      </p:sp>
      <p:sp>
        <p:nvSpPr>
          <p:cNvPr id="6" name="Sun 5"/>
          <p:cNvSpPr/>
          <p:nvPr/>
        </p:nvSpPr>
        <p:spPr>
          <a:xfrm>
            <a:off x="7310483" y="4680859"/>
            <a:ext cx="137160" cy="137160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49"/>
            <a:ext cx="8046720" cy="62179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215871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Easterlies to east </a:t>
            </a:r>
            <a:r>
              <a:rPr lang="en-US" dirty="0" err="1" smtClean="0"/>
              <a:t>southeasterlies</a:t>
            </a:r>
            <a:r>
              <a:rPr lang="en-US" dirty="0" smtClean="0"/>
              <a:t> </a:t>
            </a:r>
            <a:r>
              <a:rPr lang="en-US" dirty="0" smtClean="0"/>
              <a:t>around 10-15 knots (2 km) at noon.</a:t>
            </a:r>
            <a:endParaRPr lang="en-US" dirty="0"/>
          </a:p>
        </p:txBody>
      </p:sp>
      <p:sp>
        <p:nvSpPr>
          <p:cNvPr id="5" name="Sun 4"/>
          <p:cNvSpPr/>
          <p:nvPr/>
        </p:nvSpPr>
        <p:spPr>
          <a:xfrm>
            <a:off x="6223005" y="4036428"/>
            <a:ext cx="137160" cy="137160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n 5"/>
          <p:cNvSpPr/>
          <p:nvPr/>
        </p:nvSpPr>
        <p:spPr>
          <a:xfrm>
            <a:off x="3264653" y="1705437"/>
            <a:ext cx="137160" cy="137160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EAU41_2017083104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84"/>
            <a:ext cx="9144000" cy="68228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EAU41_2017083104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84"/>
            <a:ext cx="9144000" cy="68228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EAU41_2017083105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84"/>
            <a:ext cx="9144000" cy="68228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EAU41_2017083105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84"/>
            <a:ext cx="9144000" cy="6822831"/>
          </a:xfrm>
          <a:prstGeom prst="rect">
            <a:avLst/>
          </a:prstGeom>
        </p:spPr>
      </p:pic>
      <p:sp>
        <p:nvSpPr>
          <p:cNvPr id="3" name="Sun 2"/>
          <p:cNvSpPr/>
          <p:nvPr/>
        </p:nvSpPr>
        <p:spPr>
          <a:xfrm>
            <a:off x="2186216" y="2803074"/>
            <a:ext cx="190500" cy="172357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EAU41_2017083105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84"/>
            <a:ext cx="9144000" cy="682283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EAU41_2017083105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84"/>
            <a:ext cx="9144000" cy="682283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hcon_2017083112_RA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73950" y="453560"/>
            <a:ext cx="8321040" cy="594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8-31 at 5.30.18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3267"/>
            <a:ext cx="9144000" cy="55970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8-31 at 5.57.1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4860"/>
            <a:ext cx="9144000" cy="528828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l="16942" r="43254" b="50323"/>
          <a:stretch>
            <a:fillRect/>
          </a:stretch>
        </p:blipFill>
        <p:spPr>
          <a:xfrm>
            <a:off x="508001" y="1408249"/>
            <a:ext cx="4285708" cy="5449751"/>
          </a:xfrm>
          <a:prstGeom prst="rect">
            <a:avLst/>
          </a:prstGeom>
        </p:spPr>
      </p:pic>
      <p:pic>
        <p:nvPicPr>
          <p:cNvPr id="3" name="Picture 2" descr="EEAU41_201708310300.jpg"/>
          <p:cNvPicPr>
            <a:picLocks noChangeAspect="1"/>
          </p:cNvPicPr>
          <p:nvPr/>
        </p:nvPicPr>
        <p:blipFill>
          <a:blip r:embed="rId3"/>
          <a:srcRect r="58829" b="30588"/>
          <a:stretch>
            <a:fillRect/>
          </a:stretch>
        </p:blipFill>
        <p:spPr>
          <a:xfrm>
            <a:off x="4793708" y="1385447"/>
            <a:ext cx="4350292" cy="5472553"/>
          </a:xfrm>
          <a:prstGeom prst="rect">
            <a:avLst/>
          </a:prstGeom>
        </p:spPr>
      </p:pic>
      <p:sp>
        <p:nvSpPr>
          <p:cNvPr id="4" name="Sun 3"/>
          <p:cNvSpPr/>
          <p:nvPr/>
        </p:nvSpPr>
        <p:spPr>
          <a:xfrm>
            <a:off x="2930070" y="4680859"/>
            <a:ext cx="137160" cy="137160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n 5"/>
          <p:cNvSpPr/>
          <p:nvPr/>
        </p:nvSpPr>
        <p:spPr>
          <a:xfrm>
            <a:off x="7310483" y="4680859"/>
            <a:ext cx="137160" cy="137160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08001" y="707571"/>
            <a:ext cx="43966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 as good, lumps two sections of high</a:t>
            </a:r>
          </a:p>
          <a:p>
            <a:r>
              <a:rPr lang="en-US" dirty="0" smtClean="0"/>
              <a:t>  cloud together, I don’t see the middle cloud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8-31 at 5.58.5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1475"/>
            <a:ext cx="9144000" cy="551505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8-31 at 6.00.13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6873"/>
            <a:ext cx="9144000" cy="554425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2214" y="2095500"/>
            <a:ext cx="58947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Note, yesterday temperature was 28C at 8 AM, 29 by 10 AM.</a:t>
            </a:r>
          </a:p>
          <a:p>
            <a:r>
              <a:rPr lang="en-US" dirty="0" smtClean="0"/>
              <a:t>Due to scattered and few clouds, winds seemed OK.</a:t>
            </a:r>
          </a:p>
          <a:p>
            <a:r>
              <a:rPr lang="en-US" dirty="0" smtClean="0"/>
              <a:t>Current 4 AM temperature is 25.  Have broken clouds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 l="17279" r="43591" b="51490"/>
          <a:stretch>
            <a:fillRect/>
          </a:stretch>
        </p:blipFill>
        <p:spPr>
          <a:xfrm>
            <a:off x="517071" y="1562458"/>
            <a:ext cx="4276637" cy="5295542"/>
          </a:xfrm>
          <a:prstGeom prst="rect">
            <a:avLst/>
          </a:prstGeom>
        </p:spPr>
      </p:pic>
      <p:pic>
        <p:nvPicPr>
          <p:cNvPr id="3" name="Picture 2" descr="EEAU41_201708310300.jpg"/>
          <p:cNvPicPr>
            <a:picLocks noChangeAspect="1"/>
          </p:cNvPicPr>
          <p:nvPr/>
        </p:nvPicPr>
        <p:blipFill>
          <a:blip r:embed="rId3"/>
          <a:srcRect r="58829" b="30588"/>
          <a:stretch>
            <a:fillRect/>
          </a:stretch>
        </p:blipFill>
        <p:spPr>
          <a:xfrm>
            <a:off x="4793708" y="1385447"/>
            <a:ext cx="4350292" cy="5472553"/>
          </a:xfrm>
          <a:prstGeom prst="rect">
            <a:avLst/>
          </a:prstGeom>
        </p:spPr>
      </p:pic>
      <p:sp>
        <p:nvSpPr>
          <p:cNvPr id="4" name="Sun 3"/>
          <p:cNvSpPr/>
          <p:nvPr/>
        </p:nvSpPr>
        <p:spPr>
          <a:xfrm>
            <a:off x="2930070" y="4680859"/>
            <a:ext cx="137160" cy="137160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99143" y="580571"/>
            <a:ext cx="3461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Better (this is 4 km model), but still</a:t>
            </a:r>
          </a:p>
          <a:p>
            <a:r>
              <a:rPr lang="en-US" dirty="0" smtClean="0"/>
              <a:t>  no middle cloud</a:t>
            </a:r>
            <a:endParaRPr lang="en-US" dirty="0"/>
          </a:p>
        </p:txBody>
      </p:sp>
      <p:sp>
        <p:nvSpPr>
          <p:cNvPr id="6" name="Sun 5"/>
          <p:cNvSpPr/>
          <p:nvPr/>
        </p:nvSpPr>
        <p:spPr>
          <a:xfrm>
            <a:off x="7310483" y="4680859"/>
            <a:ext cx="137160" cy="137160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EAU41_201708310300.jpg"/>
          <p:cNvPicPr>
            <a:picLocks noChangeAspect="1"/>
          </p:cNvPicPr>
          <p:nvPr/>
        </p:nvPicPr>
        <p:blipFill>
          <a:blip r:embed="rId2"/>
          <a:srcRect r="58829" b="30588"/>
          <a:stretch>
            <a:fillRect/>
          </a:stretch>
        </p:blipFill>
        <p:spPr>
          <a:xfrm>
            <a:off x="4793708" y="1385447"/>
            <a:ext cx="4350292" cy="5472553"/>
          </a:xfrm>
          <a:prstGeom prst="rect">
            <a:avLst/>
          </a:prstGeom>
        </p:spPr>
      </p:pic>
      <p:sp>
        <p:nvSpPr>
          <p:cNvPr id="4" name="Sun 3"/>
          <p:cNvSpPr/>
          <p:nvPr/>
        </p:nvSpPr>
        <p:spPr>
          <a:xfrm>
            <a:off x="2848431" y="4680859"/>
            <a:ext cx="137160" cy="137160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99143" y="580571"/>
            <a:ext cx="42114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LARC has altitudes of 3-5 km for this</a:t>
            </a:r>
          </a:p>
          <a:p>
            <a:r>
              <a:rPr lang="en-US" dirty="0" smtClean="0"/>
              <a:t>  middle cloud feature.  Best guess is that it</a:t>
            </a:r>
          </a:p>
          <a:p>
            <a:r>
              <a:rPr lang="en-US" dirty="0" smtClean="0"/>
              <a:t>  is something at 600mb – 500mb is dry..</a:t>
            </a:r>
            <a:endParaRPr lang="en-US" dirty="0"/>
          </a:p>
        </p:txBody>
      </p:sp>
      <p:sp>
        <p:nvSpPr>
          <p:cNvPr id="6" name="Sun 5"/>
          <p:cNvSpPr/>
          <p:nvPr/>
        </p:nvSpPr>
        <p:spPr>
          <a:xfrm>
            <a:off x="7310483" y="4680859"/>
            <a:ext cx="137160" cy="137160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l="9188" r="25708" b="32124"/>
          <a:stretch>
            <a:fillRect/>
          </a:stretch>
        </p:blipFill>
        <p:spPr>
          <a:xfrm>
            <a:off x="0" y="2996055"/>
            <a:ext cx="4793708" cy="3861945"/>
          </a:xfrm>
          <a:prstGeom prst="rect">
            <a:avLst/>
          </a:prstGeom>
        </p:spPr>
      </p:pic>
      <p:sp>
        <p:nvSpPr>
          <p:cNvPr id="8" name="Sun 7"/>
          <p:cNvSpPr/>
          <p:nvPr/>
        </p:nvSpPr>
        <p:spPr>
          <a:xfrm>
            <a:off x="2711271" y="4818019"/>
            <a:ext cx="137160" cy="137160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EAU41_201708310300.jpg"/>
          <p:cNvPicPr>
            <a:picLocks noChangeAspect="1"/>
          </p:cNvPicPr>
          <p:nvPr/>
        </p:nvPicPr>
        <p:blipFill>
          <a:blip r:embed="rId2"/>
          <a:srcRect r="58829" b="30588"/>
          <a:stretch>
            <a:fillRect/>
          </a:stretch>
        </p:blipFill>
        <p:spPr>
          <a:xfrm>
            <a:off x="4793708" y="1385447"/>
            <a:ext cx="4350292" cy="5472553"/>
          </a:xfrm>
          <a:prstGeom prst="rect">
            <a:avLst/>
          </a:prstGeom>
        </p:spPr>
      </p:pic>
      <p:sp>
        <p:nvSpPr>
          <p:cNvPr id="4" name="Sun 3"/>
          <p:cNvSpPr/>
          <p:nvPr/>
        </p:nvSpPr>
        <p:spPr>
          <a:xfrm>
            <a:off x="2848431" y="4680859"/>
            <a:ext cx="137160" cy="137160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99143" y="580571"/>
            <a:ext cx="42114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LARC has altitudes of 3-5 km for this</a:t>
            </a:r>
          </a:p>
          <a:p>
            <a:r>
              <a:rPr lang="en-US" dirty="0" smtClean="0"/>
              <a:t>  middle cloud feature.  Best guess is that it</a:t>
            </a:r>
          </a:p>
          <a:p>
            <a:r>
              <a:rPr lang="en-US" dirty="0" smtClean="0"/>
              <a:t>  is something at 600mb – 500mb is dry.</a:t>
            </a:r>
            <a:endParaRPr lang="en-US" dirty="0"/>
          </a:p>
        </p:txBody>
      </p:sp>
      <p:sp>
        <p:nvSpPr>
          <p:cNvPr id="6" name="Sun 5"/>
          <p:cNvSpPr/>
          <p:nvPr/>
        </p:nvSpPr>
        <p:spPr>
          <a:xfrm>
            <a:off x="7310483" y="4608291"/>
            <a:ext cx="137160" cy="137160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n 7"/>
          <p:cNvSpPr/>
          <p:nvPr/>
        </p:nvSpPr>
        <p:spPr>
          <a:xfrm>
            <a:off x="2711271" y="4818019"/>
            <a:ext cx="137160" cy="137160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 r="25411" b="23810"/>
          <a:stretch>
            <a:fillRect/>
          </a:stretch>
        </p:blipFill>
        <p:spPr>
          <a:xfrm>
            <a:off x="399142" y="3481400"/>
            <a:ext cx="4394565" cy="3376600"/>
          </a:xfrm>
          <a:prstGeom prst="rect">
            <a:avLst/>
          </a:prstGeom>
        </p:spPr>
      </p:pic>
      <p:sp>
        <p:nvSpPr>
          <p:cNvPr id="10" name="Sun 9"/>
          <p:cNvSpPr/>
          <p:nvPr/>
        </p:nvSpPr>
        <p:spPr>
          <a:xfrm>
            <a:off x="2985591" y="4616267"/>
            <a:ext cx="137160" cy="137160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forecasts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93920" cy="36271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080" y="0"/>
            <a:ext cx="4693920" cy="36271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30880"/>
            <a:ext cx="4693920" cy="3627120"/>
          </a:xfrm>
          <a:prstGeom prst="rect">
            <a:avLst/>
          </a:prstGeom>
        </p:spPr>
      </p:pic>
      <p:sp>
        <p:nvSpPr>
          <p:cNvPr id="6" name="Sun 5"/>
          <p:cNvSpPr/>
          <p:nvPr/>
        </p:nvSpPr>
        <p:spPr>
          <a:xfrm>
            <a:off x="2222503" y="1152074"/>
            <a:ext cx="137160" cy="137160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n 6"/>
          <p:cNvSpPr/>
          <p:nvPr/>
        </p:nvSpPr>
        <p:spPr>
          <a:xfrm>
            <a:off x="2210530" y="4421777"/>
            <a:ext cx="137160" cy="137160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n 7"/>
          <p:cNvSpPr/>
          <p:nvPr/>
        </p:nvSpPr>
        <p:spPr>
          <a:xfrm>
            <a:off x="6611980" y="1181468"/>
            <a:ext cx="137160" cy="137160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953001" y="4136571"/>
            <a:ext cx="40458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middle cloud seems to have disappeared by noon.  We are left with SC that are high enough to get into middle cloud range (yellow dots).</a:t>
            </a:r>
          </a:p>
          <a:p>
            <a:endParaRPr lang="en-US" dirty="0" smtClean="0"/>
          </a:p>
          <a:p>
            <a:r>
              <a:rPr lang="en-US" dirty="0" smtClean="0"/>
              <a:t>Forecast is for some cirrus possible on the way there, and strings of cirrus likely near southern point at 0W, 10S.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rot="10800000">
            <a:off x="1914083" y="1433287"/>
            <a:ext cx="5143489" cy="28879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8046720" cy="62179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93467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Easterlies to east </a:t>
            </a:r>
            <a:r>
              <a:rPr lang="en-US" dirty="0" err="1" smtClean="0"/>
              <a:t>southeasterlies</a:t>
            </a:r>
            <a:r>
              <a:rPr lang="en-US" dirty="0" smtClean="0"/>
              <a:t> </a:t>
            </a:r>
            <a:r>
              <a:rPr lang="en-US" dirty="0" smtClean="0"/>
              <a:t>around 20 knots (3 km)</a:t>
            </a:r>
            <a:endParaRPr lang="en-US" dirty="0"/>
          </a:p>
        </p:txBody>
      </p:sp>
      <p:sp>
        <p:nvSpPr>
          <p:cNvPr id="5" name="Sun 4"/>
          <p:cNvSpPr/>
          <p:nvPr/>
        </p:nvSpPr>
        <p:spPr>
          <a:xfrm>
            <a:off x="6223005" y="4036428"/>
            <a:ext cx="137160" cy="137160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n 5"/>
          <p:cNvSpPr/>
          <p:nvPr/>
        </p:nvSpPr>
        <p:spPr>
          <a:xfrm>
            <a:off x="3836126" y="1877786"/>
            <a:ext cx="137160" cy="137160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66"/>
            <a:ext cx="8046720" cy="62179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215871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Easterlies to east </a:t>
            </a:r>
            <a:r>
              <a:rPr lang="en-US" dirty="0" err="1" smtClean="0"/>
              <a:t>southeasterlies</a:t>
            </a:r>
            <a:r>
              <a:rPr lang="en-US" dirty="0" smtClean="0"/>
              <a:t> </a:t>
            </a:r>
            <a:r>
              <a:rPr lang="en-US" dirty="0" smtClean="0"/>
              <a:t>around 20 to 25 knots (4 km) at noon.</a:t>
            </a:r>
            <a:endParaRPr lang="en-US" dirty="0"/>
          </a:p>
        </p:txBody>
      </p:sp>
      <p:sp>
        <p:nvSpPr>
          <p:cNvPr id="5" name="Sun 4"/>
          <p:cNvSpPr/>
          <p:nvPr/>
        </p:nvSpPr>
        <p:spPr>
          <a:xfrm>
            <a:off x="6223005" y="4036428"/>
            <a:ext cx="137160" cy="137160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n 5"/>
          <p:cNvSpPr/>
          <p:nvPr/>
        </p:nvSpPr>
        <p:spPr>
          <a:xfrm>
            <a:off x="3836126" y="1877786"/>
            <a:ext cx="137160" cy="137160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282</Words>
  <Application>Microsoft Macintosh PowerPoint</Application>
  <PresentationFormat>On-screen Show (4:3)</PresentationFormat>
  <Paragraphs>25</Paragraphs>
  <Slides>22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Slide 1</vt:lpstr>
      <vt:lpstr>Slide 2</vt:lpstr>
      <vt:lpstr>Slide 3</vt:lpstr>
      <vt:lpstr>Slide 4</vt:lpstr>
      <vt:lpstr>Slide 5</vt:lpstr>
      <vt:lpstr>Some forecasts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Company>NASA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Lenny Pfister</dc:creator>
  <cp:lastModifiedBy>Lenny Pfister</cp:lastModifiedBy>
  <cp:revision>8</cp:revision>
  <dcterms:created xsi:type="dcterms:W3CDTF">2017-08-31T05:19:08Z</dcterms:created>
  <dcterms:modified xsi:type="dcterms:W3CDTF">2017-08-31T06:17:19Z</dcterms:modified>
</cp:coreProperties>
</file>