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  <p:sldId id="263" r:id="rId7"/>
    <p:sldId id="262" r:id="rId8"/>
    <p:sldId id="266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-19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F1E9-8AC6-714B-A624-163434D5AC6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4410-FD7B-184A-9CF4-185F063921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300430.jpg"/>
          <p:cNvPicPr>
            <a:picLocks noChangeAspect="1"/>
          </p:cNvPicPr>
          <p:nvPr/>
        </p:nvPicPr>
        <p:blipFill>
          <a:blip r:embed="rId2"/>
          <a:srcRect r="58929" b="30455"/>
          <a:stretch>
            <a:fillRect/>
          </a:stretch>
        </p:blipFill>
        <p:spPr>
          <a:xfrm>
            <a:off x="-1" y="17584"/>
            <a:ext cx="5424658" cy="685379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3125106" y="4621893"/>
            <a:ext cx="27667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9192" r="25873" b="29959"/>
          <a:stretch>
            <a:fillRect/>
          </a:stretch>
        </p:blipFill>
        <p:spPr>
          <a:xfrm>
            <a:off x="5421133" y="17583"/>
            <a:ext cx="3722867" cy="310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4657" y="4805751"/>
            <a:ext cx="350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7 hours, the two blobs will</a:t>
            </a:r>
          </a:p>
          <a:p>
            <a:r>
              <a:rPr lang="en-US" dirty="0" smtClean="0"/>
              <a:t> be in our target area</a:t>
            </a:r>
          </a:p>
          <a:p>
            <a:endParaRPr lang="en-US" dirty="0" smtClean="0"/>
          </a:p>
          <a:p>
            <a:r>
              <a:rPr lang="en-US" dirty="0" smtClean="0"/>
              <a:t>7*3600.*20./111000. = 4.5 degrees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261429" y="4345215"/>
            <a:ext cx="2286000" cy="460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50505" y="4535715"/>
            <a:ext cx="914400" cy="9144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261429" y="4805751"/>
            <a:ext cx="2286001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300500.jpg"/>
          <p:cNvPicPr>
            <a:picLocks noChangeAspect="1"/>
          </p:cNvPicPr>
          <p:nvPr/>
        </p:nvPicPr>
        <p:blipFill>
          <a:blip r:embed="rId2"/>
          <a:srcRect r="58829" b="30455"/>
          <a:stretch>
            <a:fillRect/>
          </a:stretch>
        </p:blipFill>
        <p:spPr>
          <a:xfrm>
            <a:off x="-1" y="17584"/>
            <a:ext cx="5437866" cy="68537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50505" y="4535715"/>
            <a:ext cx="914400" cy="9144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23643" y="5279571"/>
            <a:ext cx="2764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the southern blob is </a:t>
            </a:r>
          </a:p>
          <a:p>
            <a:r>
              <a:rPr lang="en-US" dirty="0" smtClean="0"/>
              <a:t> dissipating a little.</a:t>
            </a:r>
          </a:p>
          <a:p>
            <a:endParaRPr lang="en-US" dirty="0" smtClean="0"/>
          </a:p>
          <a:p>
            <a:r>
              <a:rPr lang="en-US" dirty="0" smtClean="0"/>
              <a:t>Note that low cloud is still</a:t>
            </a:r>
          </a:p>
          <a:p>
            <a:r>
              <a:rPr lang="en-US" dirty="0" smtClean="0"/>
              <a:t>  filling in in target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4672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6422571"/>
            <a:ext cx="461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what it’s worth tomorrow does look better.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AU41_201708300300.jpg"/>
          <p:cNvPicPr>
            <a:picLocks noChangeAspect="1"/>
          </p:cNvPicPr>
          <p:nvPr/>
        </p:nvPicPr>
        <p:blipFill>
          <a:blip r:embed="rId2"/>
          <a:srcRect r="58929" b="30588"/>
          <a:stretch>
            <a:fillRect/>
          </a:stretch>
        </p:blipFill>
        <p:spPr>
          <a:xfrm>
            <a:off x="4804274" y="1385447"/>
            <a:ext cx="4339726" cy="547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495" r="22439" b="23669"/>
          <a:stretch>
            <a:fillRect/>
          </a:stretch>
        </p:blipFill>
        <p:spPr>
          <a:xfrm>
            <a:off x="-62964" y="2981936"/>
            <a:ext cx="4867238" cy="38760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7274" r="43231" b="50326"/>
          <a:stretch>
            <a:fillRect/>
          </a:stretch>
        </p:blipFill>
        <p:spPr>
          <a:xfrm>
            <a:off x="489857" y="1329096"/>
            <a:ext cx="4314417" cy="5528904"/>
          </a:xfrm>
          <a:prstGeom prst="rect">
            <a:avLst/>
          </a:prstGeom>
        </p:spPr>
      </p:pic>
      <p:pic>
        <p:nvPicPr>
          <p:cNvPr id="7" name="Picture 6" descr="EEAU41_201708300000.jpg"/>
          <p:cNvPicPr>
            <a:picLocks noChangeAspect="1"/>
          </p:cNvPicPr>
          <p:nvPr/>
        </p:nvPicPr>
        <p:blipFill>
          <a:blip r:embed="rId3"/>
          <a:srcRect r="59066" b="30383"/>
          <a:stretch>
            <a:fillRect/>
          </a:stretch>
        </p:blipFill>
        <p:spPr>
          <a:xfrm>
            <a:off x="4818750" y="1369284"/>
            <a:ext cx="4325250" cy="548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889" r="22382" b="23626"/>
          <a:stretch>
            <a:fillRect/>
          </a:stretch>
        </p:blipFill>
        <p:spPr>
          <a:xfrm>
            <a:off x="0" y="3000839"/>
            <a:ext cx="4818750" cy="3857161"/>
          </a:xfrm>
          <a:prstGeom prst="rect">
            <a:avLst/>
          </a:prstGeom>
        </p:spPr>
      </p:pic>
      <p:pic>
        <p:nvPicPr>
          <p:cNvPr id="3" name="Picture 2" descr="EEAU41_201708300000.jpg"/>
          <p:cNvPicPr>
            <a:picLocks noChangeAspect="1"/>
          </p:cNvPicPr>
          <p:nvPr/>
        </p:nvPicPr>
        <p:blipFill>
          <a:blip r:embed="rId3"/>
          <a:srcRect r="59066" b="30383"/>
          <a:stretch>
            <a:fillRect/>
          </a:stretch>
        </p:blipFill>
        <p:spPr>
          <a:xfrm>
            <a:off x="4818750" y="1369284"/>
            <a:ext cx="4325250" cy="548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AU41_201708300300.jpg"/>
          <p:cNvPicPr>
            <a:picLocks noChangeAspect="1"/>
          </p:cNvPicPr>
          <p:nvPr/>
        </p:nvPicPr>
        <p:blipFill>
          <a:blip r:embed="rId2"/>
          <a:srcRect r="58929" b="30588"/>
          <a:stretch>
            <a:fillRect/>
          </a:stretch>
        </p:blipFill>
        <p:spPr>
          <a:xfrm>
            <a:off x="4804274" y="1385447"/>
            <a:ext cx="4339726" cy="547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7274" r="43372" b="50326"/>
          <a:stretch>
            <a:fillRect/>
          </a:stretch>
        </p:blipFill>
        <p:spPr>
          <a:xfrm>
            <a:off x="531631" y="1363077"/>
            <a:ext cx="4272643" cy="5494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571" y="517071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Huh??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727" r="22420" b="23541"/>
          <a:stretch>
            <a:fillRect/>
          </a:stretch>
        </p:blipFill>
        <p:spPr>
          <a:xfrm>
            <a:off x="0" y="2975429"/>
            <a:ext cx="4853214" cy="3882571"/>
          </a:xfrm>
          <a:prstGeom prst="rect">
            <a:avLst/>
          </a:prstGeom>
        </p:spPr>
      </p:pic>
      <p:pic>
        <p:nvPicPr>
          <p:cNvPr id="5" name="Picture 4" descr="EEAU41_201708300300.jpg"/>
          <p:cNvPicPr>
            <a:picLocks noChangeAspect="1"/>
          </p:cNvPicPr>
          <p:nvPr/>
        </p:nvPicPr>
        <p:blipFill>
          <a:blip r:embed="rId3"/>
          <a:srcRect r="58929" b="30588"/>
          <a:stretch>
            <a:fillRect/>
          </a:stretch>
        </p:blipFill>
        <p:spPr>
          <a:xfrm>
            <a:off x="4804274" y="1385447"/>
            <a:ext cx="4339726" cy="547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643" y="1251857"/>
            <a:ext cx="354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Neither forecast is particularly good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755" r="22531" b="23862"/>
          <a:stretch>
            <a:fillRect/>
          </a:stretch>
        </p:blipFill>
        <p:spPr>
          <a:xfrm>
            <a:off x="4299859" y="0"/>
            <a:ext cx="4250951" cy="3392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3479" r="22531" b="23326"/>
          <a:stretch>
            <a:fillRect/>
          </a:stretch>
        </p:blipFill>
        <p:spPr>
          <a:xfrm>
            <a:off x="0" y="3441272"/>
            <a:ext cx="4266867" cy="3416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3450" r="22421" b="23842"/>
          <a:stretch>
            <a:fillRect/>
          </a:stretch>
        </p:blipFill>
        <p:spPr>
          <a:xfrm>
            <a:off x="0" y="0"/>
            <a:ext cx="4274883" cy="3393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3286" y="4617357"/>
            <a:ext cx="304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any case, we see stuff in the </a:t>
            </a:r>
          </a:p>
          <a:p>
            <a:r>
              <a:rPr lang="en-US" dirty="0" smtClean="0"/>
              <a:t>  target area in the forecast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312" r="25878" b="30338"/>
          <a:stretch>
            <a:fillRect/>
          </a:stretch>
        </p:blipFill>
        <p:spPr>
          <a:xfrm>
            <a:off x="5406572" y="0"/>
            <a:ext cx="3737428" cy="3104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8998" r="25564" b="29931"/>
          <a:stretch>
            <a:fillRect/>
          </a:stretch>
        </p:blipFill>
        <p:spPr>
          <a:xfrm>
            <a:off x="0" y="0"/>
            <a:ext cx="3773714" cy="3122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9124" r="25438" b="29925"/>
          <a:stretch>
            <a:fillRect/>
          </a:stretch>
        </p:blipFill>
        <p:spPr>
          <a:xfrm>
            <a:off x="0" y="3735324"/>
            <a:ext cx="3773714" cy="3122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5714" y="4118429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 high cloud only.  Can see wisps more easily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7288893" y="3007179"/>
            <a:ext cx="1868715" cy="353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202215" y="2068287"/>
            <a:ext cx="4844143" cy="2050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300400.jpg"/>
          <p:cNvPicPr>
            <a:picLocks noChangeAspect="1"/>
          </p:cNvPicPr>
          <p:nvPr/>
        </p:nvPicPr>
        <p:blipFill>
          <a:blip r:embed="rId2"/>
          <a:srcRect r="58929" b="30455"/>
          <a:stretch>
            <a:fillRect/>
          </a:stretch>
        </p:blipFill>
        <p:spPr>
          <a:xfrm>
            <a:off x="-1" y="17584"/>
            <a:ext cx="5424658" cy="6853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2500" y="2240643"/>
            <a:ext cx="257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 every half hour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95</Words>
  <Application>Microsoft Macintosh PowerPoint</Application>
  <PresentationFormat>On-screen Show (4:3)</PresentationFormat>
  <Paragraphs>16</Paragraphs>
  <Slides>12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1</cp:revision>
  <dcterms:created xsi:type="dcterms:W3CDTF">2017-08-30T04:22:24Z</dcterms:created>
  <dcterms:modified xsi:type="dcterms:W3CDTF">2017-08-30T06:08:24Z</dcterms:modified>
</cp:coreProperties>
</file>