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57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0B0C-DA8C-E44E-9E86-D5EFB0920379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957C-9B05-9A4E-AC03-6B54862FF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0B0C-DA8C-E44E-9E86-D5EFB0920379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957C-9B05-9A4E-AC03-6B54862FF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0B0C-DA8C-E44E-9E86-D5EFB0920379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957C-9B05-9A4E-AC03-6B54862FF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0B0C-DA8C-E44E-9E86-D5EFB0920379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957C-9B05-9A4E-AC03-6B54862FF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0B0C-DA8C-E44E-9E86-D5EFB0920379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957C-9B05-9A4E-AC03-6B54862FF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0B0C-DA8C-E44E-9E86-D5EFB0920379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957C-9B05-9A4E-AC03-6B54862FF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0B0C-DA8C-E44E-9E86-D5EFB0920379}" type="datetimeFigureOut">
              <a:rPr lang="en-US" smtClean="0"/>
              <a:t>8/28/17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957C-9B05-9A4E-AC03-6B54862FF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0B0C-DA8C-E44E-9E86-D5EFB0920379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957C-9B05-9A4E-AC03-6B54862FF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0B0C-DA8C-E44E-9E86-D5EFB0920379}" type="datetimeFigureOut">
              <a:rPr lang="en-US" smtClean="0"/>
              <a:t>8/28/17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957C-9B05-9A4E-AC03-6B54862FF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0B0C-DA8C-E44E-9E86-D5EFB0920379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957C-9B05-9A4E-AC03-6B54862FF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0B0C-DA8C-E44E-9E86-D5EFB0920379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957C-9B05-9A4E-AC03-6B54862FF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B0B0C-DA8C-E44E-9E86-D5EFB0920379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1957C-9B05-9A4E-AC03-6B54862FF8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Supplementary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20170828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8 at 6.36.3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261"/>
            <a:ext cx="9144000" cy="57814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8 at 6.36.1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033"/>
            <a:ext cx="9144000" cy="57359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8 at 6.35.4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909"/>
            <a:ext cx="9144000" cy="58881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8 at 5.02.0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343"/>
            <a:ext cx="9144000" cy="54213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8-28 at 6.36.4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35"/>
            <a:ext cx="9144000" cy="58251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8 at 6.35.1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96"/>
            <a:ext cx="9144000" cy="59046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con_2017082812_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832104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con_2017082812_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8321040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Macintosh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Supplementary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Supplementary</dc:title>
  <dc:creator>Lenny Pfister</dc:creator>
  <cp:lastModifiedBy>Lenny Pfister</cp:lastModifiedBy>
  <cp:revision>1</cp:revision>
  <dcterms:created xsi:type="dcterms:W3CDTF">2017-08-28T06:37:10Z</dcterms:created>
  <dcterms:modified xsi:type="dcterms:W3CDTF">2017-08-28T06:43:06Z</dcterms:modified>
</cp:coreProperties>
</file>