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4" r:id="rId2"/>
    <p:sldId id="290" r:id="rId3"/>
    <p:sldId id="292" r:id="rId4"/>
    <p:sldId id="291" r:id="rId5"/>
    <p:sldId id="293" r:id="rId6"/>
    <p:sldId id="303" r:id="rId7"/>
    <p:sldId id="304" r:id="rId8"/>
    <p:sldId id="302" r:id="rId9"/>
    <p:sldId id="295" r:id="rId10"/>
    <p:sldId id="294" r:id="rId11"/>
    <p:sldId id="296" r:id="rId12"/>
    <p:sldId id="300" r:id="rId13"/>
    <p:sldId id="301" r:id="rId14"/>
    <p:sldId id="299" r:id="rId15"/>
    <p:sldId id="298" r:id="rId16"/>
    <p:sldId id="305" r:id="rId17"/>
    <p:sldId id="306" r:id="rId18"/>
    <p:sldId id="307" r:id="rId19"/>
    <p:sldId id="308" r:id="rId20"/>
    <p:sldId id="309" r:id="rId21"/>
    <p:sldId id="310" r:id="rId22"/>
    <p:sldId id="31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736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5357F-E14A-0D43-9668-CA6DD4B67020}" type="datetimeFigureOut">
              <a:rPr lang="en-US" smtClean="0"/>
              <a:pPr/>
              <a:t>8/28/17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E8D01-8C6B-8C42-9407-A27AF73207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205" y="250309"/>
            <a:ext cx="7772400" cy="1470025"/>
          </a:xfrm>
        </p:spPr>
        <p:txBody>
          <a:bodyPr/>
          <a:lstStyle/>
          <a:p>
            <a:r>
              <a:rPr lang="en-US" dirty="0" smtClean="0"/>
              <a:t>Early Briefing, 20170828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280400.jpg"/>
          <p:cNvPicPr>
            <a:picLocks noChangeAspect="1"/>
          </p:cNvPicPr>
          <p:nvPr/>
        </p:nvPicPr>
        <p:blipFill>
          <a:blip r:embed="rId2"/>
          <a:srcRect r="58829" b="30588"/>
          <a:stretch>
            <a:fillRect/>
          </a:stretch>
        </p:blipFill>
        <p:spPr>
          <a:xfrm>
            <a:off x="-1" y="17584"/>
            <a:ext cx="4350292" cy="5472553"/>
          </a:xfrm>
          <a:prstGeom prst="rect">
            <a:avLst/>
          </a:prstGeom>
        </p:spPr>
      </p:pic>
      <p:pic>
        <p:nvPicPr>
          <p:cNvPr id="3" name="Picture 2" descr="EEAU41_201708280000.jpg"/>
          <p:cNvPicPr>
            <a:picLocks noChangeAspect="1"/>
          </p:cNvPicPr>
          <p:nvPr/>
        </p:nvPicPr>
        <p:blipFill>
          <a:blip r:embed="rId3"/>
          <a:srcRect r="58829" b="30588"/>
          <a:stretch>
            <a:fillRect/>
          </a:stretch>
        </p:blipFill>
        <p:spPr>
          <a:xfrm>
            <a:off x="4793826" y="0"/>
            <a:ext cx="4350292" cy="5472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6143" y="6014357"/>
            <a:ext cx="7383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front retreating at about a degree in 4 hours at this time. (later picture</a:t>
            </a:r>
          </a:p>
          <a:p>
            <a:r>
              <a:rPr lang="en-US" dirty="0" smtClean="0"/>
              <a:t>  on left).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377214" y="4207332"/>
            <a:ext cx="2656116" cy="1262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601361" y="3663044"/>
            <a:ext cx="3472539" cy="2503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551" r="22382" b="24282"/>
          <a:stretch>
            <a:fillRect/>
          </a:stretch>
        </p:blipFill>
        <p:spPr>
          <a:xfrm>
            <a:off x="0" y="0"/>
            <a:ext cx="4767972" cy="3766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3612" r="22491" b="23634"/>
          <a:stretch>
            <a:fillRect/>
          </a:stretch>
        </p:blipFill>
        <p:spPr>
          <a:xfrm>
            <a:off x="4386972" y="2712720"/>
            <a:ext cx="4757028" cy="3798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357" y="4200071"/>
            <a:ext cx="3278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does not forecast a lot of</a:t>
            </a:r>
          </a:p>
          <a:p>
            <a:r>
              <a:rPr lang="en-US" dirty="0" smtClean="0"/>
              <a:t>  cloud clearing, though.  There is</a:t>
            </a:r>
          </a:p>
          <a:p>
            <a:r>
              <a:rPr lang="en-US" dirty="0" smtClean="0"/>
              <a:t>  some, mostly from the east.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28 at 5.02.0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343"/>
            <a:ext cx="9144000" cy="5421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00" y="6440714"/>
            <a:ext cx="518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How’s about that?  Dry convection “element” at 10S?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3596823" y="4894037"/>
            <a:ext cx="2331356" cy="1034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days for </a:t>
            </a:r>
            <a:r>
              <a:rPr lang="en-US" dirty="0" err="1" smtClean="0"/>
              <a:t>rad</a:t>
            </a:r>
            <a:r>
              <a:rPr lang="en-US" dirty="0" smtClean="0"/>
              <a:t> run?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271272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71" y="4145280"/>
            <a:ext cx="3003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quite a change from 48 to 72 hour forecast for tomorrow.    No shift recommended (it’s about as good as today).  Plume lifetime opportunity is really much too good to make a change.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05714" y="716643"/>
            <a:ext cx="300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TOMORROW’s</a:t>
            </a:r>
            <a:r>
              <a:rPr lang="en-US" dirty="0" smtClean="0"/>
              <a:t> cirrus forecast.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33571" y="5660571"/>
            <a:ext cx="5765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89658" y="2712720"/>
            <a:ext cx="6517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0"/>
            <a:ext cx="804672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5934670"/>
            <a:ext cx="8227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 for Thursday.  Not good, but could change.  48 hour </a:t>
            </a:r>
            <a:r>
              <a:rPr lang="en-US" dirty="0" err="1" smtClean="0"/>
              <a:t>fcsts</a:t>
            </a:r>
            <a:r>
              <a:rPr lang="en-US" dirty="0" smtClean="0"/>
              <a:t> were stable (that is, they did not change a huge amount as forecast times got shorter than 48 hours).  At this point, however, Thursday is not good for radiation flight.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Latest satellite imagery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AU41_201708280500.jpg"/>
          <p:cNvPicPr>
            <a:picLocks noChangeAspect="1"/>
          </p:cNvPicPr>
          <p:nvPr/>
        </p:nvPicPr>
        <p:blipFill>
          <a:blip r:embed="rId2"/>
          <a:srcRect r="45139" b="30854"/>
          <a:stretch>
            <a:fillRect/>
          </a:stretch>
        </p:blipFill>
        <p:spPr>
          <a:xfrm>
            <a:off x="-1" y="17584"/>
            <a:ext cx="7273657" cy="68404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280515.jpg"/>
          <p:cNvPicPr>
            <a:picLocks noChangeAspect="1"/>
          </p:cNvPicPr>
          <p:nvPr/>
        </p:nvPicPr>
        <p:blipFill>
          <a:blip r:embed="rId2"/>
          <a:srcRect r="45238" b="30588"/>
          <a:stretch>
            <a:fillRect/>
          </a:stretch>
        </p:blipFill>
        <p:spPr>
          <a:xfrm>
            <a:off x="0" y="17583"/>
            <a:ext cx="7232965" cy="68406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280530.jpg"/>
          <p:cNvPicPr>
            <a:picLocks noChangeAspect="1"/>
          </p:cNvPicPr>
          <p:nvPr/>
        </p:nvPicPr>
        <p:blipFill>
          <a:blip r:embed="rId2"/>
          <a:srcRect r="45238" b="30588"/>
          <a:stretch>
            <a:fillRect/>
          </a:stretch>
        </p:blipFill>
        <p:spPr>
          <a:xfrm>
            <a:off x="0" y="17583"/>
            <a:ext cx="7232965" cy="68406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Cirrus for today, 8/28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280545.jpg"/>
          <p:cNvPicPr>
            <a:picLocks noChangeAspect="1"/>
          </p:cNvPicPr>
          <p:nvPr/>
        </p:nvPicPr>
        <p:blipFill>
          <a:blip r:embed="rId2"/>
          <a:srcRect r="45139" b="30455"/>
          <a:stretch>
            <a:fillRect/>
          </a:stretch>
        </p:blipFill>
        <p:spPr>
          <a:xfrm>
            <a:off x="0" y="17584"/>
            <a:ext cx="7246041" cy="68537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AU41_201708280600.jpg"/>
          <p:cNvPicPr>
            <a:picLocks noChangeAspect="1"/>
          </p:cNvPicPr>
          <p:nvPr/>
        </p:nvPicPr>
        <p:blipFill>
          <a:blip r:embed="rId2"/>
          <a:srcRect r="45040" b="30721"/>
          <a:stretch>
            <a:fillRect/>
          </a:stretch>
        </p:blipFill>
        <p:spPr>
          <a:xfrm>
            <a:off x="0" y="17583"/>
            <a:ext cx="7259117" cy="68275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272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8214" y="4553857"/>
            <a:ext cx="6328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Evolution of forecast from 3 AM to 3 PM today for high clouds, </a:t>
            </a:r>
            <a:r>
              <a:rPr lang="en-US" dirty="0" err="1" smtClean="0"/>
              <a:t>ec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3920" cy="3627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080" y="0"/>
            <a:ext cx="4693920" cy="3627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30880"/>
            <a:ext cx="4693920" cy="3627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0430" y="4200071"/>
            <a:ext cx="393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 indicates that  a gap is opening up and then will close late in the flight.  Note that sun reaches its lowest zenith angle at about 1130 GMT at these longitudes.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AU41_201708280300.jpg"/>
          <p:cNvPicPr>
            <a:picLocks noChangeAspect="1"/>
          </p:cNvPicPr>
          <p:nvPr/>
        </p:nvPicPr>
        <p:blipFill>
          <a:blip r:embed="rId2"/>
          <a:srcRect r="58929" b="30721"/>
          <a:stretch>
            <a:fillRect/>
          </a:stretch>
        </p:blipFill>
        <p:spPr>
          <a:xfrm>
            <a:off x="4720220" y="244422"/>
            <a:ext cx="4339726" cy="54620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7275685" y="3918462"/>
            <a:ext cx="2194491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6571" y="6259286"/>
            <a:ext cx="628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 Forecast reliable at this stage  Not getting all the fibers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9091" r="25839" b="30137"/>
          <a:stretch>
            <a:fillRect/>
          </a:stretch>
        </p:blipFill>
        <p:spPr>
          <a:xfrm>
            <a:off x="1" y="1790416"/>
            <a:ext cx="4720220" cy="3916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AU41_201708280300.jpg"/>
          <p:cNvPicPr>
            <a:picLocks noChangeAspect="1"/>
          </p:cNvPicPr>
          <p:nvPr/>
        </p:nvPicPr>
        <p:blipFill>
          <a:blip r:embed="rId2"/>
          <a:srcRect r="58929" b="30721"/>
          <a:stretch>
            <a:fillRect/>
          </a:stretch>
        </p:blipFill>
        <p:spPr>
          <a:xfrm>
            <a:off x="4720220" y="244422"/>
            <a:ext cx="4339726" cy="54620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7275685" y="3918462"/>
            <a:ext cx="2194491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6571" y="6259286"/>
            <a:ext cx="760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UKMO; is more generous with the cloud.  Covering all the fibers and then some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6866" r="43329" b="50488"/>
          <a:stretch>
            <a:fillRect/>
          </a:stretch>
        </p:blipFill>
        <p:spPr>
          <a:xfrm>
            <a:off x="362857" y="184086"/>
            <a:ext cx="4357363" cy="552240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903255" y="3919255"/>
            <a:ext cx="219449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187" r="43515" b="50323"/>
          <a:stretch>
            <a:fillRect/>
          </a:stretch>
        </p:blipFill>
        <p:spPr>
          <a:xfrm>
            <a:off x="136071" y="0"/>
            <a:ext cx="2959073" cy="3811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7187" r="43178" b="50331"/>
          <a:stretch>
            <a:fillRect/>
          </a:stretch>
        </p:blipFill>
        <p:spPr>
          <a:xfrm>
            <a:off x="3149570" y="658"/>
            <a:ext cx="2984448" cy="3810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 l="17187" r="43515" b="50323"/>
          <a:stretch>
            <a:fillRect/>
          </a:stretch>
        </p:blipFill>
        <p:spPr>
          <a:xfrm>
            <a:off x="6184927" y="658"/>
            <a:ext cx="2959073" cy="3811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929" y="4962071"/>
            <a:ext cx="811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from UKMO quite consistent with EC in cirrus intrusion approaching around</a:t>
            </a:r>
          </a:p>
          <a:p>
            <a:r>
              <a:rPr lang="en-US" dirty="0" smtClean="0"/>
              <a:t>  3 PM.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cloud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EAU41_201708280300.jpg"/>
          <p:cNvPicPr>
            <a:picLocks noChangeAspect="1"/>
          </p:cNvPicPr>
          <p:nvPr/>
        </p:nvPicPr>
        <p:blipFill>
          <a:blip r:embed="rId2"/>
          <a:srcRect r="58929" b="30721"/>
          <a:stretch>
            <a:fillRect/>
          </a:stretch>
        </p:blipFill>
        <p:spPr>
          <a:xfrm>
            <a:off x="4720220" y="244422"/>
            <a:ext cx="4339726" cy="54620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7275685" y="3918462"/>
            <a:ext cx="2194491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96571" y="6259286"/>
            <a:ext cx="7438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reliable at this stage.  Low cloud front in sort of about the right spot.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491" r="22267" b="23459"/>
          <a:stretch>
            <a:fillRect/>
          </a:stretch>
        </p:blipFill>
        <p:spPr>
          <a:xfrm>
            <a:off x="5357" y="1899082"/>
            <a:ext cx="4714863" cy="3807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283</Words>
  <Application>Microsoft Macintosh PowerPoint</Application>
  <PresentationFormat>On-screen Show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Early Briefing, 20170828</vt:lpstr>
      <vt:lpstr>Cirrus for today, 8/28</vt:lpstr>
      <vt:lpstr>Slide 3</vt:lpstr>
      <vt:lpstr>Slide 4</vt:lpstr>
      <vt:lpstr>Slide 5</vt:lpstr>
      <vt:lpstr>Slide 6</vt:lpstr>
      <vt:lpstr>Slide 7</vt:lpstr>
      <vt:lpstr>Low cloud</vt:lpstr>
      <vt:lpstr>Slide 9</vt:lpstr>
      <vt:lpstr>Slide 10</vt:lpstr>
      <vt:lpstr>Slide 11</vt:lpstr>
      <vt:lpstr>Slide 12</vt:lpstr>
      <vt:lpstr>Other days for rad run?</vt:lpstr>
      <vt:lpstr>Slide 14</vt:lpstr>
      <vt:lpstr>Slide 15</vt:lpstr>
      <vt:lpstr>Latest satellite imagery</vt:lpstr>
      <vt:lpstr>Slide 17</vt:lpstr>
      <vt:lpstr>Slide 18</vt:lpstr>
      <vt:lpstr>Slide 19</vt:lpstr>
      <vt:lpstr>Slide 20</vt:lpstr>
      <vt:lpstr>Slide 21</vt:lpstr>
      <vt:lpstr>Slide 22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Lenny Pfister</dc:creator>
  <cp:lastModifiedBy>Lenny Pfister</cp:lastModifiedBy>
  <cp:revision>5</cp:revision>
  <dcterms:created xsi:type="dcterms:W3CDTF">2017-08-28T04:09:10Z</dcterms:created>
  <dcterms:modified xsi:type="dcterms:W3CDTF">2017-08-28T06:25:18Z</dcterms:modified>
</cp:coreProperties>
</file>