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72" r:id="rId3"/>
    <p:sldId id="273" r:id="rId4"/>
    <p:sldId id="281" r:id="rId5"/>
    <p:sldId id="274" r:id="rId6"/>
    <p:sldId id="280" r:id="rId7"/>
    <p:sldId id="277" r:id="rId8"/>
    <p:sldId id="276" r:id="rId9"/>
    <p:sldId id="283" r:id="rId10"/>
    <p:sldId id="282" r:id="rId11"/>
    <p:sldId id="284" r:id="rId12"/>
    <p:sldId id="289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357F-E14A-0D43-9668-CA6DD4B67020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8D01-8C6B-8C42-9407-A27AF732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05" y="250309"/>
            <a:ext cx="7772400" cy="1470025"/>
          </a:xfrm>
        </p:spPr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05" y="1307169"/>
            <a:ext cx="8120992" cy="5228674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Southern part of </a:t>
            </a:r>
            <a:r>
              <a:rPr lang="en-US" dirty="0" smtClean="0"/>
              <a:t>square looks OK right now.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EC forecasts cirrus at 12Z in most of square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UKMO is clear in most of square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Probably want to be on the south side of the square anyway because low cloud boundary is </a:t>
            </a:r>
            <a:r>
              <a:rPr lang="en-US" dirty="0" err="1" smtClean="0"/>
              <a:t>progged</a:t>
            </a:r>
            <a:r>
              <a:rPr lang="en-US" dirty="0" smtClean="0"/>
              <a:t> to be further south than yesterday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I think a good assumption is to assume that there will be some cirrus northwest of the current boundary, which is a “compromise” between the EC and the UKMO for midday cirrus.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I would be nervous about the radiation flight.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Middle cloud will clear.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AU41_2017082605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4"/>
            <a:ext cx="9144000" cy="682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AU41_201708260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4"/>
            <a:ext cx="9144000" cy="68228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AU41_201708260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4"/>
            <a:ext cx="9144000" cy="68228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6 at 6.12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240"/>
            <a:ext cx="9144000" cy="57055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6 at 6.13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914"/>
            <a:ext cx="9144000" cy="54961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6 at 6.14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850"/>
            <a:ext cx="9144000" cy="58142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6 at 6.14.5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874"/>
            <a:ext cx="9144000" cy="5550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2712720"/>
            <a:ext cx="5364480" cy="4145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14" y="4631586"/>
            <a:ext cx="3321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cirrus in new forecast</a:t>
            </a:r>
          </a:p>
          <a:p>
            <a:r>
              <a:rPr lang="en-US" dirty="0" smtClean="0"/>
              <a:t>Model tends to underestimate middle cloud clearing from 6 to 9, but gets cirrus clearing (diurnal) OK (based on last few days).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4643" y="5000918"/>
            <a:ext cx="57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214" y="4631586"/>
            <a:ext cx="3320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cirrus in new forecast</a:t>
            </a:r>
          </a:p>
          <a:p>
            <a:r>
              <a:rPr lang="en-US" dirty="0" smtClean="0"/>
              <a:t>Slightly less middle cloud clearing</a:t>
            </a:r>
          </a:p>
          <a:p>
            <a:r>
              <a:rPr lang="en-US" dirty="0" smtClean="0"/>
              <a:t>In new forecast.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2712720"/>
            <a:ext cx="5364480" cy="4145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4000" y="5098143"/>
            <a:ext cx="57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802" r="22409" b="23961"/>
          <a:stretch>
            <a:fillRect/>
          </a:stretch>
        </p:blipFill>
        <p:spPr>
          <a:xfrm>
            <a:off x="457714" y="1479548"/>
            <a:ext cx="3958421" cy="3152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14" y="4631586"/>
            <a:ext cx="33218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cirrus in EC forecast than UK</a:t>
            </a:r>
          </a:p>
          <a:p>
            <a:r>
              <a:rPr lang="en-US" dirty="0" smtClean="0"/>
              <a:t>Model tends to underestimate middle cloud clearing from 6 to 9, but gets cirrus clearing (diurnal) OK (based on last few days).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4643" y="5000918"/>
            <a:ext cx="57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7176" r="43612" b="50376"/>
          <a:stretch>
            <a:fillRect/>
          </a:stretch>
        </p:blipFill>
        <p:spPr>
          <a:xfrm>
            <a:off x="4416135" y="117663"/>
            <a:ext cx="3500708" cy="4513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714" y="480786"/>
            <a:ext cx="269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Midday model comparison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980" r="22485" b="23820"/>
          <a:stretch>
            <a:fillRect/>
          </a:stretch>
        </p:blipFill>
        <p:spPr>
          <a:xfrm>
            <a:off x="445905" y="1494656"/>
            <a:ext cx="4576467" cy="3663594"/>
          </a:xfrm>
          <a:prstGeom prst="rect">
            <a:avLst/>
          </a:prstGeom>
        </p:spPr>
      </p:pic>
      <p:pic>
        <p:nvPicPr>
          <p:cNvPr id="3" name="Picture 2" descr="EEAU41_201708260300.jpg"/>
          <p:cNvPicPr>
            <a:picLocks noChangeAspect="1"/>
          </p:cNvPicPr>
          <p:nvPr/>
        </p:nvPicPr>
        <p:blipFill>
          <a:blip r:embed="rId3"/>
          <a:srcRect r="58703" b="30678"/>
          <a:stretch>
            <a:fillRect/>
          </a:stretch>
        </p:blipFill>
        <p:spPr>
          <a:xfrm>
            <a:off x="5022372" y="0"/>
            <a:ext cx="4118275" cy="515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905" y="64478"/>
            <a:ext cx="4096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3Z comparison </a:t>
            </a:r>
          </a:p>
          <a:p>
            <a:r>
              <a:rPr lang="en-US" dirty="0" smtClean="0"/>
              <a:t>  The southern section is clearing</a:t>
            </a:r>
          </a:p>
          <a:p>
            <a:r>
              <a:rPr lang="en-US" dirty="0" smtClean="0"/>
              <a:t>  away, the northern section is </a:t>
            </a:r>
            <a:r>
              <a:rPr lang="en-US" dirty="0" err="1" smtClean="0"/>
              <a:t>progged</a:t>
            </a:r>
            <a:r>
              <a:rPr lang="en-US" dirty="0" smtClean="0"/>
              <a:t> to</a:t>
            </a:r>
          </a:p>
          <a:p>
            <a:r>
              <a:rPr lang="en-US" dirty="0" smtClean="0"/>
              <a:t>  persist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515640" y="1493931"/>
            <a:ext cx="1823357" cy="540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341188" y="1172192"/>
            <a:ext cx="2945809" cy="1767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EAU41_201708260300.jpg"/>
          <p:cNvPicPr>
            <a:picLocks noChangeAspect="1"/>
          </p:cNvPicPr>
          <p:nvPr/>
        </p:nvPicPr>
        <p:blipFill>
          <a:blip r:embed="rId2"/>
          <a:srcRect r="58703" b="30678"/>
          <a:stretch>
            <a:fillRect/>
          </a:stretch>
        </p:blipFill>
        <p:spPr>
          <a:xfrm>
            <a:off x="5022372" y="0"/>
            <a:ext cx="4118275" cy="515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1146" y="6035225"/>
            <a:ext cx="691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3Z comparison – UKMO is better on extent southern cirrus, but we don’t</a:t>
            </a:r>
          </a:p>
          <a:p>
            <a:r>
              <a:rPr lang="en-US" dirty="0" smtClean="0"/>
              <a:t>  care about that anyway.  Rest of forecast is comparable to EC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6607" r="43587" b="50621"/>
          <a:stretch>
            <a:fillRect/>
          </a:stretch>
        </p:blipFill>
        <p:spPr>
          <a:xfrm>
            <a:off x="908491" y="-41419"/>
            <a:ext cx="4113882" cy="519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EAU41_201708260300.jpg"/>
          <p:cNvPicPr>
            <a:picLocks noChangeAspect="1"/>
          </p:cNvPicPr>
          <p:nvPr/>
        </p:nvPicPr>
        <p:blipFill>
          <a:blip r:embed="rId2"/>
          <a:srcRect r="58703" b="30678"/>
          <a:stretch>
            <a:fillRect/>
          </a:stretch>
        </p:blipFill>
        <p:spPr>
          <a:xfrm>
            <a:off x="5022372" y="0"/>
            <a:ext cx="4118275" cy="515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9281" r="25418" b="31038"/>
          <a:stretch>
            <a:fillRect/>
          </a:stretch>
        </p:blipFill>
        <p:spPr>
          <a:xfrm>
            <a:off x="468395" y="1451432"/>
            <a:ext cx="4553977" cy="3716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214" y="489857"/>
            <a:ext cx="223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cloud only for 3Z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271272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AU41_201708260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4"/>
            <a:ext cx="9144000" cy="6822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240</Words>
  <Application>Microsoft Macintosh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Points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3</cp:revision>
  <dcterms:created xsi:type="dcterms:W3CDTF">2017-08-26T04:17:49Z</dcterms:created>
  <dcterms:modified xsi:type="dcterms:W3CDTF">2017-08-26T06:17:50Z</dcterms:modified>
</cp:coreProperties>
</file>