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1A23-7D74-2D41-9ED6-AA044F4E8234}" type="datetimeFigureOut">
              <a:rPr lang="en-US" smtClean="0"/>
              <a:t>8/21/17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55700-BC10-5F44-8074-7EFE370C87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30" y="0"/>
            <a:ext cx="5364480" cy="4145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831" y="2712720"/>
            <a:ext cx="5364480" cy="4145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1503" y="3104622"/>
            <a:ext cx="6984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9495" y="5566368"/>
            <a:ext cx="67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PM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31295" y="1617147"/>
            <a:ext cx="222513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68584" y="1193149"/>
            <a:ext cx="8418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99576" y="718614"/>
            <a:ext cx="217206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49131" y="4338189"/>
            <a:ext cx="23235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6779728" y="3906969"/>
            <a:ext cx="85722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18206" y="3406582"/>
            <a:ext cx="217206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64480" y="0"/>
            <a:ext cx="37795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Cloud forecast for today.</a:t>
            </a:r>
          </a:p>
          <a:p>
            <a:pPr>
              <a:buFont typeface="Arial"/>
              <a:buChar char="•"/>
            </a:pPr>
            <a:r>
              <a:rPr lang="en-US" dirty="0" smtClean="0"/>
              <a:t> Note mid-cloud along track</a:t>
            </a:r>
          </a:p>
          <a:p>
            <a:pPr>
              <a:buFont typeface="Arial"/>
              <a:buChar char="•"/>
            </a:pPr>
            <a:r>
              <a:rPr lang="en-US" dirty="0" smtClean="0"/>
              <a:t>Middle cloud (white circle, yellow/green) near track is possible with all the moisture coming off the continent</a:t>
            </a:r>
          </a:p>
          <a:p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442029" y="1309461"/>
            <a:ext cx="914400" cy="618548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9447305">
            <a:off x="6150656" y="3916687"/>
            <a:ext cx="1431178" cy="618548"/>
          </a:xfrm>
          <a:prstGeom prst="ellipse">
            <a:avLst/>
          </a:prstGeom>
          <a:noFill/>
          <a:ln w="3492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831" y="2712720"/>
            <a:ext cx="5364480" cy="4145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1503" y="3104622"/>
            <a:ext cx="6984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9495" y="5566368"/>
            <a:ext cx="67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PM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31295" y="1617147"/>
            <a:ext cx="222513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68584" y="1193149"/>
            <a:ext cx="8418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99576" y="718614"/>
            <a:ext cx="217206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49131" y="4338189"/>
            <a:ext cx="23235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6779728" y="3906969"/>
            <a:ext cx="85722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18206" y="3406582"/>
            <a:ext cx="217206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64480" y="0"/>
            <a:ext cx="37795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Cloud forecast for today.</a:t>
            </a:r>
          </a:p>
          <a:p>
            <a:pPr>
              <a:buFont typeface="Arial"/>
              <a:buChar char="•"/>
            </a:pPr>
            <a:r>
              <a:rPr lang="en-US" dirty="0" smtClean="0"/>
              <a:t>Based on comparison with this morning, this may be overdone.</a:t>
            </a:r>
          </a:p>
          <a:p>
            <a:pPr>
              <a:buFont typeface="Arial"/>
              <a:buChar char="•"/>
            </a:pPr>
            <a:r>
              <a:rPr lang="en-US" dirty="0" smtClean="0"/>
              <a:t>But, have “problems” about the same spots as with middle cloud.</a:t>
            </a:r>
          </a:p>
          <a:p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442029" y="1309461"/>
            <a:ext cx="914400" cy="618548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86071" y="3972071"/>
            <a:ext cx="1242173" cy="618548"/>
          </a:xfrm>
          <a:prstGeom prst="ellipse">
            <a:avLst/>
          </a:prstGeom>
          <a:noFill/>
          <a:ln w="3492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4480" cy="4145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2712720"/>
            <a:ext cx="5364480" cy="4145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1503" y="3104622"/>
            <a:ext cx="6984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9495" y="5566368"/>
            <a:ext cx="6704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PM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31295" y="1617147"/>
            <a:ext cx="222513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68584" y="1193149"/>
            <a:ext cx="8418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99576" y="718614"/>
            <a:ext cx="217206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49131" y="4338189"/>
            <a:ext cx="23235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6779728" y="3906969"/>
            <a:ext cx="85722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18206" y="3406582"/>
            <a:ext cx="217206" cy="31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64480" y="0"/>
            <a:ext cx="3779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Cloud forecast for today.</a:t>
            </a:r>
          </a:p>
          <a:p>
            <a:pPr>
              <a:buFont typeface="Arial"/>
              <a:buChar char="•"/>
            </a:pPr>
            <a:r>
              <a:rPr lang="en-US" dirty="0" smtClean="0"/>
              <a:t>Probably scattered along all except the last part of the 8S track.</a:t>
            </a:r>
          </a:p>
          <a:p>
            <a:pPr>
              <a:buFont typeface="Arial"/>
              <a:buChar char="•"/>
            </a:pPr>
            <a:r>
              <a:rPr lang="en-US" dirty="0" smtClean="0"/>
              <a:t>Model forecasts increase from noon to 3 PM</a:t>
            </a:r>
          </a:p>
          <a:p>
            <a:pPr>
              <a:buFont typeface="Arial"/>
              <a:buChar char="•"/>
            </a:pPr>
            <a:r>
              <a:rPr lang="en-US" dirty="0" smtClean="0"/>
              <a:t>Surface wind speeds are increasing during the day, so this might materialize.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431800"/>
            <a:ext cx="8559800" cy="59944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rot="5400000" flipH="1" flipV="1">
            <a:off x="3441813" y="3369242"/>
            <a:ext cx="51435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96926" y="6031468"/>
            <a:ext cx="1884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Corner turn on track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57200"/>
            <a:ext cx="8420100" cy="5943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rot="5400000" flipH="1" flipV="1">
            <a:off x="3501571" y="3429000"/>
            <a:ext cx="5080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96926" y="6031468"/>
            <a:ext cx="1884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Corner turn on track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126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Lenny Pfister</dc:creator>
  <cp:lastModifiedBy>Lenny Pfister</cp:lastModifiedBy>
  <cp:revision>1</cp:revision>
  <dcterms:created xsi:type="dcterms:W3CDTF">2017-08-21T06:39:02Z</dcterms:created>
  <dcterms:modified xsi:type="dcterms:W3CDTF">2017-08-21T06:41:24Z</dcterms:modified>
</cp:coreProperties>
</file>