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3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5E92-384E-B447-B0CB-B43B6EC68744}" type="datetimeFigureOut">
              <a:rPr lang="en-US" smtClean="0"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14D8-8E29-D54D-B85F-4336CD1FDF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2712720"/>
            <a:ext cx="5364480" cy="414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503" y="3104622"/>
            <a:ext cx="698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9495" y="5566368"/>
            <a:ext cx="67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8946" y="1762283"/>
            <a:ext cx="251399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000332" y="1270252"/>
            <a:ext cx="996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72144" y="773040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58640" y="4456112"/>
            <a:ext cx="251399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773832" y="3982712"/>
            <a:ext cx="996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72632" y="3479150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480" y="0"/>
            <a:ext cx="3779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forecast for tomorrow.</a:t>
            </a:r>
          </a:p>
          <a:p>
            <a:pPr>
              <a:buFont typeface="Arial"/>
              <a:buChar char="•"/>
            </a:pPr>
            <a:r>
              <a:rPr lang="en-US" dirty="0" smtClean="0"/>
              <a:t> EC high and middle cloud </a:t>
            </a:r>
            <a:r>
              <a:rPr lang="en-US" dirty="0" err="1" smtClean="0"/>
              <a:t>fcst</a:t>
            </a:r>
            <a:r>
              <a:rPr lang="en-US" dirty="0" smtClean="0"/>
              <a:t> is verifying for current time, so is believable.</a:t>
            </a:r>
          </a:p>
          <a:p>
            <a:pPr>
              <a:buFont typeface="Arial"/>
              <a:buChar char="•"/>
            </a:pPr>
            <a:r>
              <a:rPr lang="en-US" dirty="0" smtClean="0"/>
              <a:t>Middle cloud (white circle, yellow/green) near track is possible with all the moisture coming off the continent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cloud (orange, circle, magenta/blue) along routine track also believable.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663700" y="1311852"/>
            <a:ext cx="914400" cy="61854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13844" y="3836006"/>
            <a:ext cx="914400" cy="618548"/>
          </a:xfrm>
          <a:prstGeom prst="ellipse">
            <a:avLst/>
          </a:prstGeom>
          <a:noFill/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31" y="0"/>
            <a:ext cx="9165631" cy="64870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3346450" y="3282950"/>
            <a:ext cx="56007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6302424"/>
            <a:ext cx="237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Turn onto routine track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2</cp:revision>
  <dcterms:created xsi:type="dcterms:W3CDTF">2017-08-20T16:08:27Z</dcterms:created>
  <dcterms:modified xsi:type="dcterms:W3CDTF">2017-08-20T17:05:53Z</dcterms:modified>
</cp:coreProperties>
</file>