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07EB-19C7-1C42-A3A9-799E5E52EFAA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9980-D28F-604A-B4D9-A0B48E7496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07EB-19C7-1C42-A3A9-799E5E52EFAA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9980-D28F-604A-B4D9-A0B48E7496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07EB-19C7-1C42-A3A9-799E5E52EFAA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9980-D28F-604A-B4D9-A0B48E7496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07EB-19C7-1C42-A3A9-799E5E52EFAA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9980-D28F-604A-B4D9-A0B48E7496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07EB-19C7-1C42-A3A9-799E5E52EFAA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9980-D28F-604A-B4D9-A0B48E7496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07EB-19C7-1C42-A3A9-799E5E52EFAA}" type="datetimeFigureOut">
              <a:rPr lang="en-US" smtClean="0"/>
              <a:t>8/18/17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9980-D28F-604A-B4D9-A0B48E7496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07EB-19C7-1C42-A3A9-799E5E52EFAA}" type="datetimeFigureOut">
              <a:rPr lang="en-US" smtClean="0"/>
              <a:t>8/18/17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9980-D28F-604A-B4D9-A0B48E7496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07EB-19C7-1C42-A3A9-799E5E52EFAA}" type="datetimeFigureOut">
              <a:rPr lang="en-US" smtClean="0"/>
              <a:t>8/18/17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9980-D28F-604A-B4D9-A0B48E7496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07EB-19C7-1C42-A3A9-799E5E52EFAA}" type="datetimeFigureOut">
              <a:rPr lang="en-US" smtClean="0"/>
              <a:t>8/18/17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9980-D28F-604A-B4D9-A0B48E7496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07EB-19C7-1C42-A3A9-799E5E52EFAA}" type="datetimeFigureOut">
              <a:rPr lang="en-US" smtClean="0"/>
              <a:t>8/18/17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9980-D28F-604A-B4D9-A0B48E7496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07EB-19C7-1C42-A3A9-799E5E52EFAA}" type="datetimeFigureOut">
              <a:rPr lang="en-US" smtClean="0"/>
              <a:t>8/18/17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9980-D28F-604A-B4D9-A0B48E7496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307EB-19C7-1C42-A3A9-799E5E52EFAA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99980-D28F-604A-B4D9-A0B48E7496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Forecast for today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01492" y="1878904"/>
            <a:ext cx="69977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Satellite image shows some “healthy” low cloud cover. 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This will dissipate some during the day, as is typical</a:t>
            </a:r>
          </a:p>
          <a:p>
            <a:pPr>
              <a:buFont typeface="Arial"/>
              <a:buChar char="•"/>
            </a:pPr>
            <a:r>
              <a:rPr lang="en-US" sz="2400" i="1" dirty="0" smtClean="0"/>
              <a:t>Forecasts show some thin cirrus (high cloud) south of the island in the afternoon.  </a:t>
            </a:r>
            <a:r>
              <a:rPr lang="en-US" sz="2400" dirty="0" smtClean="0"/>
              <a:t>This is found in several forecasts.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There is no sign of this high cloud at this time.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Some of the low clouds may poke up well above 5kft.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rot="5400000">
            <a:off x="3260202" y="3477916"/>
            <a:ext cx="4365313" cy="1088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2567216" y="1349686"/>
            <a:ext cx="2930070" cy="11993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0" y="0"/>
            <a:ext cx="4693920" cy="3627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080" y="0"/>
            <a:ext cx="4693920" cy="36271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080" y="3230880"/>
            <a:ext cx="4693920" cy="36271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951" y="4163786"/>
            <a:ext cx="42577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EC cloud forecast for noon, 3 PM, and 6 PM today.  A blob of high cloud shows up at 3 PM.   (white spot at 10S south of the island).  The middle cloud are pop up cumulus penetrating into the middle cloud range (as I have discussed before).</a:t>
            </a:r>
          </a:p>
          <a:p>
            <a:r>
              <a:rPr lang="en-US" dirty="0" smtClean="0"/>
              <a:t>Low cloud reducing during the day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26357" y="1814287"/>
            <a:ext cx="4826000" cy="3057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64480" cy="4145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1429" y="4853214"/>
            <a:ext cx="6346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Just the high cloud, so you can clearly see what I am talking about.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4275187"/>
            <a:ext cx="48412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UKMO global model shows the same thing.  This is associated with a </a:t>
            </a:r>
            <a:r>
              <a:rPr lang="en-US" sz="1600" dirty="0" err="1" smtClean="0"/>
              <a:t>midlatitude</a:t>
            </a:r>
            <a:r>
              <a:rPr lang="en-US" sz="1600" dirty="0" smtClean="0"/>
              <a:t> trough coupled with a tropical moisture source.  Given that it is in both models, and it is a short term forecast</a:t>
            </a:r>
            <a:r>
              <a:rPr lang="en-US" sz="1600" i="1" dirty="0" smtClean="0"/>
              <a:t>, I believe that there will be something south of the island in the way of very thin high clouds</a:t>
            </a:r>
            <a:r>
              <a:rPr lang="en-US" sz="1600" dirty="0" smtClean="0"/>
              <a:t>.  It won’t be widespread.  The 4 km UKMO does NOT show this high cloud feature, nor does the GFS.   The GMAO (a habitual </a:t>
            </a:r>
            <a:r>
              <a:rPr lang="en-US" sz="1600" dirty="0" err="1" smtClean="0"/>
              <a:t>overpredictor</a:t>
            </a:r>
            <a:r>
              <a:rPr lang="en-US" sz="1600" dirty="0" smtClean="0"/>
              <a:t>) has a large mass starting just southeast of the island, and extending southeastward starting at 3 PM.</a:t>
            </a:r>
            <a:endParaRPr lang="en-US" sz="1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4302760" cy="43840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240" y="2473960"/>
            <a:ext cx="4302760" cy="4384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 l="-61" b="23647"/>
          <a:stretch>
            <a:fillRect/>
          </a:stretch>
        </p:blipFill>
        <p:spPr>
          <a:xfrm>
            <a:off x="4841240" y="0"/>
            <a:ext cx="4305383" cy="3347357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rot="5400000" flipH="1" flipV="1">
            <a:off x="-644071" y="2993572"/>
            <a:ext cx="3165929" cy="317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80143" y="1569357"/>
            <a:ext cx="5324931" cy="33183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112000" y="4384039"/>
            <a:ext cx="67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PM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112000" y="2177143"/>
            <a:ext cx="67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PM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322286" y="1569357"/>
            <a:ext cx="670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64480" cy="414528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rot="5400000" flipH="1" flipV="1">
            <a:off x="-108857" y="1587500"/>
            <a:ext cx="2449286" cy="15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520" y="2712720"/>
            <a:ext cx="5364480" cy="414528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 flipH="1" flipV="1">
            <a:off x="5610645" y="4268107"/>
            <a:ext cx="251278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2357" y="4145280"/>
            <a:ext cx="3518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 sections at 10S (above) and 15W (right).  Local flight so concentrate on near ASI (red line).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04000"/>
          </a:xfrm>
          <a:prstGeom prst="rect">
            <a:avLst/>
          </a:prstGeom>
        </p:spPr>
      </p:pic>
      <p:sp>
        <p:nvSpPr>
          <p:cNvPr id="3" name="Sun 2"/>
          <p:cNvSpPr/>
          <p:nvPr/>
        </p:nvSpPr>
        <p:spPr>
          <a:xfrm>
            <a:off x="2041071" y="2422071"/>
            <a:ext cx="91440" cy="91440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289</Words>
  <Application>Microsoft Macintosh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Cloud Forecast for today</vt:lpstr>
      <vt:lpstr>Slide 2</vt:lpstr>
      <vt:lpstr>Slide 3</vt:lpstr>
      <vt:lpstr>Slide 4</vt:lpstr>
      <vt:lpstr>Slide 5</vt:lpstr>
      <vt:lpstr>Slide 6</vt:lpstr>
      <vt:lpstr>Slide 7</vt:lpstr>
    </vt:vector>
  </TitlesOfParts>
  <Company>NASA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Forecast for today</dc:title>
  <dc:creator>Lenny Pfister</dc:creator>
  <cp:lastModifiedBy>Lenny Pfister</cp:lastModifiedBy>
  <cp:revision>3</cp:revision>
  <dcterms:created xsi:type="dcterms:W3CDTF">2017-08-18T09:52:40Z</dcterms:created>
  <dcterms:modified xsi:type="dcterms:W3CDTF">2017-08-18T10:15:05Z</dcterms:modified>
</cp:coreProperties>
</file>