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77" r:id="rId2"/>
    <p:sldId id="774" r:id="rId3"/>
    <p:sldId id="769" r:id="rId4"/>
    <p:sldId id="775" r:id="rId5"/>
    <p:sldId id="770" r:id="rId6"/>
    <p:sldId id="771" r:id="rId7"/>
    <p:sldId id="757" r:id="rId8"/>
    <p:sldId id="759" r:id="rId9"/>
    <p:sldId id="766" r:id="rId10"/>
    <p:sldId id="772" r:id="rId11"/>
    <p:sldId id="761" r:id="rId12"/>
    <p:sldId id="760" r:id="rId13"/>
    <p:sldId id="767" r:id="rId14"/>
    <p:sldId id="773" r:id="rId15"/>
    <p:sldId id="763" r:id="rId16"/>
    <p:sldId id="765" r:id="rId17"/>
    <p:sldId id="76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FF"/>
    <a:srgbClr val="00FF01"/>
    <a:srgbClr val="636EBD"/>
    <a:srgbClr val="B3DFB1"/>
    <a:srgbClr val="A7D1A7"/>
    <a:srgbClr val="FF1EE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594" autoAdjust="0"/>
  </p:normalViewPr>
  <p:slideViewPr>
    <p:cSldViewPr snapToGrid="0" snapToObjects="1">
      <p:cViewPr>
        <p:scale>
          <a:sx n="90" d="100"/>
          <a:sy n="90" d="100"/>
        </p:scale>
        <p:origin x="-864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3C661-1624-2046-876B-48DFAB2D19A1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C31F6-EF25-A94D-AC4A-5257FB7F1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73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9B449-5070-B243-B165-1C3D5A33A74B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621718"/>
            <a:ext cx="8686800" cy="18764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ORACLES weather </a:t>
            </a:r>
            <a:r>
              <a:rPr lang="en-US" sz="3600" dirty="0" smtClean="0"/>
              <a:t>briefing</a:t>
            </a:r>
            <a:br>
              <a:rPr lang="en-US" sz="3600" dirty="0" smtClean="0"/>
            </a:br>
            <a:r>
              <a:rPr lang="en-US" sz="3600" dirty="0" smtClean="0"/>
              <a:t>(</a:t>
            </a:r>
            <a:r>
              <a:rPr lang="en-US" sz="3600" dirty="0" smtClean="0"/>
              <a:t>cloud forecast</a:t>
            </a:r>
            <a:r>
              <a:rPr lang="en-US" sz="3600" dirty="0"/>
              <a:t> </a:t>
            </a:r>
            <a:r>
              <a:rPr lang="en-US" sz="3600" dirty="0" smtClean="0"/>
              <a:t>on Sat 8/19)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dirty="0" smtClean="0"/>
              <a:t>17-Aug-2017</a:t>
            </a:r>
          </a:p>
          <a:p>
            <a:r>
              <a:rPr lang="en-US" dirty="0" smtClean="0"/>
              <a:t>Lenny </a:t>
            </a:r>
            <a:r>
              <a:rPr lang="en-US" dirty="0" err="1" smtClean="0"/>
              <a:t>Pfister</a:t>
            </a:r>
            <a:r>
              <a:rPr lang="en-US" dirty="0" smtClean="0"/>
              <a:t> and Rei Ueyama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4" descr="Image result for nasa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624" y="285750"/>
            <a:ext cx="1682749" cy="16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Middle cloud forecast progression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796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3160"/>
            <a:ext cx="9144000" cy="6264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424" y="-38847"/>
            <a:ext cx="389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Middle cloud, 96-hr forecast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52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365"/>
            <a:ext cx="9144000" cy="6267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424" y="-38847"/>
            <a:ext cx="389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Middle cloud, 84-hr forecast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80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424" y="-38847"/>
            <a:ext cx="389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Middle cloud, 72-hr forecast</a:t>
            </a:r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3160"/>
            <a:ext cx="9144000" cy="626484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6251222" y="2060222"/>
            <a:ext cx="155222" cy="3010854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759178" y="1425222"/>
            <a:ext cx="1809044" cy="3209913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2221" y="4409356"/>
            <a:ext cx="2977445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These cloud forecasts are relatively stable (i.e., don’t change much from forecast to forecast)</a:t>
            </a:r>
            <a:endParaRPr 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698066" y="5071075"/>
            <a:ext cx="2977445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More recent forecasts indicate that these clouds won’t be a problem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011750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cloud forecast progression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796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74"/>
            <a:ext cx="9144000" cy="62737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424" y="-38847"/>
            <a:ext cx="389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cloud, 96-hr forecast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4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424" y="-38847"/>
            <a:ext cx="389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cloud, 84-hr forecast</a:t>
            </a:r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3160"/>
            <a:ext cx="9144000" cy="62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424" y="-38847"/>
            <a:ext cx="389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cloud, 72-hr forecast</a:t>
            </a:r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047"/>
            <a:ext cx="9144000" cy="625595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759178" y="2652890"/>
            <a:ext cx="1188155" cy="2427110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82220" y="4889133"/>
            <a:ext cx="4318001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general pattern (clouds north of the equator, latitudinal band of “clear” region, northern edge of </a:t>
            </a:r>
            <a:r>
              <a:rPr lang="en-US" sz="2000" dirty="0" err="1" smtClean="0"/>
              <a:t>StratCu</a:t>
            </a:r>
            <a:r>
              <a:rPr lang="en-US" sz="2000" dirty="0" smtClean="0"/>
              <a:t> deck) seems robus</a:t>
            </a:r>
            <a:r>
              <a:rPr lang="en-US" sz="2000" dirty="0" smtClean="0"/>
              <a:t>t, but details change from forecast to forecast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110771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44" y="451727"/>
            <a:ext cx="7780565" cy="64203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404" y="-9937"/>
            <a:ext cx="888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Low, middle, high cloud (69-hr) forecast for 8/19 Sat @ </a:t>
            </a:r>
            <a:r>
              <a:rPr lang="en-US" sz="2400" dirty="0">
                <a:solidFill>
                  <a:srgbClr val="FF6600"/>
                </a:solidFill>
              </a:rPr>
              <a:t>9</a:t>
            </a:r>
            <a:r>
              <a:rPr lang="en-US" sz="2400" dirty="0" smtClean="0">
                <a:solidFill>
                  <a:srgbClr val="FF6600"/>
                </a:solidFill>
              </a:rPr>
              <a:t>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1605844" y="3019439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5949244" y="145028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495877">
            <a:off x="4439685" y="1456475"/>
            <a:ext cx="3192899" cy="1053391"/>
          </a:xfrm>
          <a:prstGeom prst="ellipse">
            <a:avLst/>
          </a:prstGeom>
          <a:noFill/>
          <a:ln w="57150" cmpd="sng">
            <a:solidFill>
              <a:srgbClr val="FF1EE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20148318">
            <a:off x="744513" y="793785"/>
            <a:ext cx="3192899" cy="1016909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009444" y="1947333"/>
            <a:ext cx="2017889" cy="2201335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59178" y="1678883"/>
            <a:ext cx="2246489" cy="295625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85000" y="4285176"/>
            <a:ext cx="2159000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High clouds (blue, magenta) east of prime meridian between 2N-1S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1" y="4635132"/>
            <a:ext cx="3259668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id clouds (green, yellow) west of 8W and north of 3N</a:t>
            </a:r>
          </a:p>
        </p:txBody>
      </p:sp>
    </p:spTree>
    <p:extLst>
      <p:ext uri="{BB962C8B-B14F-4D97-AF65-F5344CB8AC3E}">
        <p14:creationId xmlns:p14="http://schemas.microsoft.com/office/powerpoint/2010/main" val="2181573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412583"/>
            <a:ext cx="7847189" cy="64595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5000" y="4285176"/>
            <a:ext cx="2159000" cy="193899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High clouds (blue, magenta) east of prime meridian between 2N-1S</a:t>
            </a:r>
          </a:p>
          <a:p>
            <a:r>
              <a:rPr lang="en-US" sz="2000" dirty="0" smtClean="0"/>
              <a:t>[</a:t>
            </a:r>
            <a:r>
              <a:rPr lang="en-US" sz="2000" i="1" dirty="0" smtClean="0"/>
              <a:t>have moved west</a:t>
            </a:r>
            <a:r>
              <a:rPr lang="en-US" sz="2000" dirty="0" smtClean="0"/>
              <a:t>]</a:t>
            </a:r>
          </a:p>
          <a:p>
            <a:r>
              <a:rPr lang="en-US" sz="2000" dirty="0" smtClean="0"/>
              <a:t>[</a:t>
            </a:r>
            <a:r>
              <a:rPr lang="en-US" sz="2000" i="1" dirty="0" smtClean="0"/>
              <a:t>unstable forecast</a:t>
            </a:r>
            <a:r>
              <a:rPr lang="en-US" sz="2000" dirty="0" smtClean="0"/>
              <a:t>]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009444" y="1947333"/>
            <a:ext cx="2017889" cy="2201335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5404" y="-9937"/>
            <a:ext cx="888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Low, middle, high cloud (72-hr) forecast for 8/19 Sat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59178" y="1678883"/>
            <a:ext cx="2246489" cy="295625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/>
          <p:nvPr/>
        </p:nvSpPr>
        <p:spPr>
          <a:xfrm>
            <a:off x="1605844" y="3019439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5949244" y="145028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-1" y="4409356"/>
            <a:ext cx="3259668" cy="193899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id clouds (green, yellow) mostly west of 10W, but there are a few occurrences west of 8W and north of 3N</a:t>
            </a:r>
          </a:p>
          <a:p>
            <a:r>
              <a:rPr lang="en-US" sz="2000" dirty="0" smtClean="0"/>
              <a:t>[</a:t>
            </a:r>
            <a:r>
              <a:rPr lang="en-US" sz="2000" i="1" dirty="0" smtClean="0"/>
              <a:t>have moved west</a:t>
            </a:r>
            <a:r>
              <a:rPr lang="en-US" sz="2000" dirty="0" smtClean="0"/>
              <a:t>]</a:t>
            </a:r>
          </a:p>
          <a:p>
            <a:r>
              <a:rPr lang="en-US" sz="2000" dirty="0" smtClean="0"/>
              <a:t>[</a:t>
            </a:r>
            <a:r>
              <a:rPr lang="en-US" sz="2000" i="1" dirty="0" smtClean="0"/>
              <a:t>stable forecast</a:t>
            </a:r>
            <a:r>
              <a:rPr lang="en-US" sz="2000" dirty="0" smtClean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0175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3" y="470377"/>
            <a:ext cx="7710311" cy="63876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404" y="-9937"/>
            <a:ext cx="888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Low, middle, high cloud (75-hr) forecast for 8/19 Sat @ 3PM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1605844" y="3019439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5949244" y="145028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45112" y="4285176"/>
            <a:ext cx="2398889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High clouds (blue, magenta) east of 2W between 2N-2S</a:t>
            </a:r>
          </a:p>
          <a:p>
            <a:r>
              <a:rPr lang="en-US" sz="2000" dirty="0" smtClean="0"/>
              <a:t>[</a:t>
            </a:r>
            <a:r>
              <a:rPr lang="en-US" sz="2000" i="1" dirty="0" smtClean="0"/>
              <a:t>have moved west</a:t>
            </a:r>
            <a:r>
              <a:rPr lang="en-US" sz="2000" dirty="0" smtClean="0"/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" y="4635132"/>
            <a:ext cx="3259668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id clouds (green, yellow) mostly west of 10W, but there are a few west of 8W and north of 3N</a:t>
            </a:r>
          </a:p>
          <a:p>
            <a:r>
              <a:rPr lang="en-US" sz="2000" dirty="0" smtClean="0"/>
              <a:t>[</a:t>
            </a:r>
            <a:r>
              <a:rPr lang="en-US" sz="2000" i="1" dirty="0" smtClean="0"/>
              <a:t>have NOT moved much</a:t>
            </a:r>
            <a:r>
              <a:rPr lang="en-US" sz="2000" dirty="0" smtClean="0"/>
              <a:t>]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543778" y="1678883"/>
            <a:ext cx="2483556" cy="2469786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59178" y="1678883"/>
            <a:ext cx="2246489" cy="295625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051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0"/>
            <a:ext cx="6745045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4378670" y="1912730"/>
            <a:ext cx="2789774" cy="2207714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53667" y="4285176"/>
            <a:ext cx="3090333" cy="224676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High (blue) and Mid (green) clouds east of prime meridian north of 3S</a:t>
            </a:r>
          </a:p>
          <a:p>
            <a:r>
              <a:rPr lang="en-US" sz="2000" dirty="0" smtClean="0"/>
              <a:t>[</a:t>
            </a:r>
            <a:r>
              <a:rPr lang="en-US" sz="2000" i="1" dirty="0" smtClean="0"/>
              <a:t>compared to 72-hr forecast, high clouds have moved further west, from 1E to 0</a:t>
            </a:r>
            <a:r>
              <a:rPr lang="en-US" sz="2000" dirty="0" smtClean="0"/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403" y="215839"/>
            <a:ext cx="9128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Low, middle, high cloud (66-hr )forecast for 8/19 Sat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2737101" y="2148863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4596945" y="1468707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296811" y="1672533"/>
            <a:ext cx="1075266" cy="2447911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3520527"/>
            <a:ext cx="3259668" cy="193899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id clouds (green) west of 8W, but there are a few west of 8W and north of 2N</a:t>
            </a:r>
          </a:p>
          <a:p>
            <a:r>
              <a:rPr lang="en-US" sz="2000" dirty="0" smtClean="0"/>
              <a:t>[</a:t>
            </a:r>
            <a:r>
              <a:rPr lang="en-US" sz="2000" i="1" dirty="0" smtClean="0"/>
              <a:t>compared to 72-hr forecast, higher mid-cloud occurrence in the same general area</a:t>
            </a:r>
            <a:r>
              <a:rPr lang="en-US" sz="2000" dirty="0" smtClean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2273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cloud forecast progression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3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047"/>
            <a:ext cx="9144000" cy="62559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424" y="-38847"/>
            <a:ext cx="389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High cloud, 96-hr forecast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42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120"/>
            <a:ext cx="9144000" cy="6249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424" y="-38847"/>
            <a:ext cx="389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High cloud, 84-hr forecast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45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424" y="-38847"/>
            <a:ext cx="389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High cloud, 72-hr forecast</a:t>
            </a:r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1372"/>
            <a:ext cx="9144000" cy="624662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009444" y="1947334"/>
            <a:ext cx="1241778" cy="3123741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759178" y="1425222"/>
            <a:ext cx="1809044" cy="3209913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2221" y="4409356"/>
            <a:ext cx="2977445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These cloud forecasts are relatively stable (i.e., don’t change much from forecast to forecast)</a:t>
            </a:r>
            <a:endParaRPr lang="en-US" sz="2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698066" y="5071075"/>
            <a:ext cx="2977445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These cloud forecasts are NOT stable (i.e., big changes from forecast to forecast)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122873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4481</TotalTime>
  <Words>476</Words>
  <Application>Microsoft Macintosh PowerPoint</Application>
  <PresentationFormat>On-screen Show (4:3)</PresentationFormat>
  <Paragraphs>41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ORACLES weather briefing (cloud forecast on Sat 8/19)</vt:lpstr>
      <vt:lpstr>PowerPoint Presentation</vt:lpstr>
      <vt:lpstr>PowerPoint Presentation</vt:lpstr>
      <vt:lpstr>PowerPoint Presentation</vt:lpstr>
      <vt:lpstr>PowerPoint Presentation</vt:lpstr>
      <vt:lpstr>High cloud forecast progression</vt:lpstr>
      <vt:lpstr>PowerPoint Presentation</vt:lpstr>
      <vt:lpstr>PowerPoint Presentation</vt:lpstr>
      <vt:lpstr>PowerPoint Presentation</vt:lpstr>
      <vt:lpstr>Middle cloud forecast progression</vt:lpstr>
      <vt:lpstr>PowerPoint Presentation</vt:lpstr>
      <vt:lpstr>PowerPoint Presentation</vt:lpstr>
      <vt:lpstr>PowerPoint Presentation</vt:lpstr>
      <vt:lpstr>Low cloud forecast progression</vt:lpstr>
      <vt:lpstr>PowerPoint Presentation</vt:lpstr>
      <vt:lpstr>PowerPoint Presentation</vt:lpstr>
      <vt:lpstr>PowerPoint Presentation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Briefing, 20170801</dc:title>
  <dc:creator>Lenny Pfister</dc:creator>
  <cp:lastModifiedBy>Rei</cp:lastModifiedBy>
  <cp:revision>594</cp:revision>
  <dcterms:created xsi:type="dcterms:W3CDTF">2017-08-09T16:32:16Z</dcterms:created>
  <dcterms:modified xsi:type="dcterms:W3CDTF">2017-08-17T06:14:58Z</dcterms:modified>
</cp:coreProperties>
</file>