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7"/>
  </p:notesMasterIdLst>
  <p:sldIdLst>
    <p:sldId id="509" r:id="rId2"/>
    <p:sldId id="594" r:id="rId3"/>
    <p:sldId id="604" r:id="rId4"/>
    <p:sldId id="605" r:id="rId5"/>
    <p:sldId id="595" r:id="rId6"/>
    <p:sldId id="567" r:id="rId7"/>
    <p:sldId id="600" r:id="rId8"/>
    <p:sldId id="598" r:id="rId9"/>
    <p:sldId id="596" r:id="rId10"/>
    <p:sldId id="541" r:id="rId11"/>
    <p:sldId id="564" r:id="rId12"/>
    <p:sldId id="601" r:id="rId13"/>
    <p:sldId id="590" r:id="rId14"/>
    <p:sldId id="602" r:id="rId15"/>
    <p:sldId id="60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477" autoAdjust="0"/>
    <p:restoredTop sz="97594" autoAdjust="0"/>
  </p:normalViewPr>
  <p:slideViewPr>
    <p:cSldViewPr snapToGrid="0" snapToObjects="1">
      <p:cViewPr>
        <p:scale>
          <a:sx n="140" d="100"/>
          <a:sy n="140" d="100"/>
        </p:scale>
        <p:origin x="-78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 for Thursday and Friday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17-</a:t>
            </a:r>
            <a:r>
              <a:rPr lang="en-US" dirty="0" smtClean="0"/>
              <a:t>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1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(</a:t>
            </a:r>
            <a:r>
              <a:rPr lang="en-US" dirty="0" err="1" smtClean="0"/>
              <a:t>Lokal</a:t>
            </a:r>
            <a:r>
              <a:rPr lang="en-US" dirty="0" smtClean="0"/>
              <a:t> </a:t>
            </a:r>
            <a:r>
              <a:rPr lang="en-US" dirty="0" err="1" smtClean="0"/>
              <a:t>Flug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Surge of 800mb RH is</a:t>
            </a:r>
            <a:r>
              <a:rPr lang="en-US" dirty="0" smtClean="0"/>
              <a:t> approaching Ascension on this day – retarded compared to old forecast.</a:t>
            </a:r>
            <a:endParaRPr lang="en-US" dirty="0" smtClean="0"/>
          </a:p>
          <a:p>
            <a:r>
              <a:rPr lang="en-US" dirty="0" smtClean="0"/>
              <a:t>High and middle clouds look good (there are none nearby)</a:t>
            </a:r>
            <a:r>
              <a:rPr lang="en-US" dirty="0" smtClean="0"/>
              <a:t>.</a:t>
            </a:r>
          </a:p>
          <a:p>
            <a:r>
              <a:rPr lang="en-US" dirty="0" smtClean="0"/>
              <a:t>New forecast suggests more low cloud than old one.</a:t>
            </a:r>
          </a:p>
          <a:p>
            <a:r>
              <a:rPr lang="en-US" dirty="0" smtClean="0"/>
              <a:t>Region of higher, pop-up broken/scattered large cell </a:t>
            </a:r>
            <a:r>
              <a:rPr lang="en-US" dirty="0" err="1" smtClean="0"/>
              <a:t>startocu</a:t>
            </a:r>
            <a:r>
              <a:rPr lang="en-US" dirty="0" smtClean="0"/>
              <a:t> is further east than previous forecast.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143" y="4472214"/>
            <a:ext cx="363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(above) and Old-Old (right) forecasts.    See next slide for comp with new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143" y="4472214"/>
            <a:ext cx="3634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forecast (above), and new forecast for 3 PM.  Can see the cloud clearing, but it does not seem to affect Ascension much.  Cloud appears more broken than previous forecast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4" y="0"/>
            <a:ext cx="4693920" cy="3627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1975"/>
            <a:ext cx="3760470" cy="3756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430" y="0"/>
            <a:ext cx="4302760" cy="4384040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5896429" y="1469571"/>
            <a:ext cx="91440" cy="9144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916214" y="4284259"/>
            <a:ext cx="91440" cy="9144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00071" y="4726214"/>
            <a:ext cx="4744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Yahoo!  Models agree on the high and middle cloud over Ascension.  UKMO 4 km is particularly pessimistic about low cloud.  I think we will be in the zone where cells are larger and farther apart, with higher low clouds.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265" b="11187"/>
          <a:stretch>
            <a:fillRect/>
          </a:stretch>
        </p:blipFill>
        <p:spPr>
          <a:xfrm>
            <a:off x="0" y="2932231"/>
            <a:ext cx="4248334" cy="3816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-8341"/>
            <a:ext cx="4302760" cy="4384040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5896429" y="1469571"/>
            <a:ext cx="91440" cy="9144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n 5"/>
          <p:cNvSpPr/>
          <p:nvPr/>
        </p:nvSpPr>
        <p:spPr>
          <a:xfrm>
            <a:off x="916214" y="4284259"/>
            <a:ext cx="91440" cy="9144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00071" y="4726214"/>
            <a:ext cx="4744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no high and middle cloud in the forecast for Ascension region on Friday (tomorrow).  I think your best low cloud hunting will be south of the island.   Pattern has clearly shifted (for the highest low cloud “pop ups.”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81500" cy="3385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5400000" flipH="1" flipV="1">
            <a:off x="2612572" y="2340429"/>
            <a:ext cx="371928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78857" y="6032500"/>
            <a:ext cx="462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region of higher cloud bases south of 10S.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EAU41_201708170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500" y="3664857"/>
            <a:ext cx="68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AU31_2017081706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714" y="3864429"/>
            <a:ext cx="918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615 AM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620000" cy="6865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10.201708170600.01km.C12.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56"/>
            <a:ext cx="9144000" cy="672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3149600" y="1149346"/>
            <a:ext cx="2400302" cy="882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092450" y="2089150"/>
            <a:ext cx="173566" cy="592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603500" y="2349500"/>
            <a:ext cx="749300" cy="461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1447801" y="2954867"/>
            <a:ext cx="129963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1244600" y="2751666"/>
            <a:ext cx="347134" cy="592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4214" y="6210691"/>
            <a:ext cx="8844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forecast.  This indicates high cloud cover on first part of track.  We are at the northern edge of the forecast SC deck.  Middle clouds are enhanced relative to old </a:t>
            </a:r>
            <a:r>
              <a:rPr lang="en-US" dirty="0" err="1" smtClean="0"/>
              <a:t>fcst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31" y="299343"/>
            <a:ext cx="8046720" cy="62179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4258739" y="1430547"/>
            <a:ext cx="1862636" cy="8270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118131" y="2266941"/>
            <a:ext cx="186264" cy="1312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358858" y="2449279"/>
            <a:ext cx="846662" cy="745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2097925" y="3245135"/>
            <a:ext cx="1320799" cy="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1873547" y="2993553"/>
            <a:ext cx="319921" cy="1651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4214" y="6274188"/>
            <a:ext cx="88446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forecast.  Less low cloud than the old one, except near last part of track.  Less middle cloud.  High cloud forecast is consistent, and consistent with </a:t>
            </a:r>
            <a:r>
              <a:rPr lang="en-US" sz="1600" dirty="0" err="1" smtClean="0"/>
              <a:t>satpic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3728" cy="715060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4322236" y="1221914"/>
            <a:ext cx="1862636" cy="827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163486" y="2076450"/>
            <a:ext cx="186264" cy="131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395142" y="2286001"/>
            <a:ext cx="846662" cy="745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2125138" y="3081857"/>
            <a:ext cx="1320799" cy="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1882618" y="2839346"/>
            <a:ext cx="319921" cy="165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1" y="4508500"/>
            <a:ext cx="8291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Old forecast for low clouds.  We are north of the main deck, and will probably spend a lot of time in scattered and broken clouds in the first half of the flight.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3728" cy="715060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4322236" y="1221914"/>
            <a:ext cx="1862636" cy="8270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163486" y="2076450"/>
            <a:ext cx="186264" cy="131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395142" y="2286001"/>
            <a:ext cx="846662" cy="745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2125138" y="3081857"/>
            <a:ext cx="1320799" cy="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1882618" y="2839346"/>
            <a:ext cx="319921" cy="165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7571" y="4508500"/>
            <a:ext cx="8291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Most recent forecast for low clouds.   Looks like most of the first half will have highly broken conditions.  More clearing in “clearing region” than previous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5405</TotalTime>
  <Words>379</Words>
  <Application>Microsoft Macintosh PowerPoint</Application>
  <PresentationFormat>On-screen Show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ORACLES weather briefing for Thursday and Friday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Friday (Lokal Flug)</vt:lpstr>
      <vt:lpstr>Slide 11</vt:lpstr>
      <vt:lpstr>Slide 12</vt:lpstr>
      <vt:lpstr>Slide 13</vt:lpstr>
      <vt:lpstr>Slide 14</vt:lpstr>
      <vt:lpstr>Slide 15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Lenny Pfister</cp:lastModifiedBy>
  <cp:revision>347</cp:revision>
  <dcterms:created xsi:type="dcterms:W3CDTF">2017-08-16T04:09:48Z</dcterms:created>
  <dcterms:modified xsi:type="dcterms:W3CDTF">2017-08-17T06:25:59Z</dcterms:modified>
</cp:coreProperties>
</file>