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77" r:id="rId2"/>
    <p:sldId id="539" r:id="rId3"/>
    <p:sldId id="541" r:id="rId4"/>
    <p:sldId id="542" r:id="rId5"/>
    <p:sldId id="543" r:id="rId6"/>
    <p:sldId id="544" r:id="rId7"/>
    <p:sldId id="545" r:id="rId8"/>
    <p:sldId id="546" r:id="rId9"/>
    <p:sldId id="548" r:id="rId10"/>
    <p:sldId id="549" r:id="rId11"/>
    <p:sldId id="547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1"/>
    <a:srgbClr val="636EBD"/>
    <a:srgbClr val="B3DFB1"/>
    <a:srgbClr val="A7D1A7"/>
    <a:srgbClr val="FF1EED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7594" autoAdjust="0"/>
  </p:normalViewPr>
  <p:slideViewPr>
    <p:cSldViewPr snapToGrid="0" snapToObjects="1">
      <p:cViewPr>
        <p:scale>
          <a:sx n="90" d="100"/>
          <a:sy n="90" d="100"/>
        </p:scale>
        <p:origin x="-864" y="-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73C661-1624-2046-876B-48DFAB2D19A1}" type="datetimeFigureOut">
              <a:rPr lang="en-US" smtClean="0"/>
              <a:pPr/>
              <a:t>8/15/17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9C31F6-EF25-A94D-AC4A-5257FB7F17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973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8/15/17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8/15/17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8/15/17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8/15/17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8/15/17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8/15/17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9B449-5070-B243-B165-1C3D5A33A74B}" type="datetimeFigureOut">
              <a:rPr lang="en-US" smtClean="0"/>
              <a:pPr/>
              <a:t>8/15/17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060576"/>
            <a:ext cx="8686800" cy="1876425"/>
          </a:xfrm>
        </p:spPr>
        <p:txBody>
          <a:bodyPr>
            <a:normAutofit/>
          </a:bodyPr>
          <a:lstStyle/>
          <a:p>
            <a:r>
              <a:rPr lang="en-US" sz="3600" dirty="0" smtClean="0"/>
              <a:t>ORACLES weather briefing</a:t>
            </a:r>
            <a:br>
              <a:rPr lang="en-US" sz="3600" dirty="0" smtClean="0"/>
            </a:b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05200"/>
            <a:ext cx="6400800" cy="1752600"/>
          </a:xfrm>
        </p:spPr>
        <p:txBody>
          <a:bodyPr/>
          <a:lstStyle/>
          <a:p>
            <a:r>
              <a:rPr lang="en-US" dirty="0" smtClean="0"/>
              <a:t>15-Aug-2017</a:t>
            </a:r>
          </a:p>
          <a:p>
            <a:r>
              <a:rPr lang="en-US" dirty="0" smtClean="0"/>
              <a:t>Lenny </a:t>
            </a:r>
            <a:r>
              <a:rPr lang="en-US" dirty="0" err="1" smtClean="0"/>
              <a:t>Pfister</a:t>
            </a:r>
            <a:r>
              <a:rPr lang="en-US" dirty="0" smtClean="0"/>
              <a:t> and Rei Ueyama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7" name="Picture 4" descr="Image result for nasa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71" y="285750"/>
            <a:ext cx="1652529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9624" y="285750"/>
            <a:ext cx="1682749" cy="168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83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0764"/>
            <a:ext cx="9144000" cy="6264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5404" y="2514"/>
            <a:ext cx="5982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High cloud </a:t>
            </a:r>
            <a:r>
              <a:rPr lang="en-US" sz="2400" dirty="0" smtClean="0">
                <a:solidFill>
                  <a:srgbClr val="FF6600"/>
                </a:solidFill>
              </a:rPr>
              <a:t>forecast on 8/</a:t>
            </a:r>
            <a:r>
              <a:rPr lang="en-US" sz="2400" dirty="0" smtClean="0">
                <a:solidFill>
                  <a:srgbClr val="FF6600"/>
                </a:solidFill>
              </a:rPr>
              <a:t>15 Tue @ 9AM</a:t>
            </a:r>
            <a:endParaRPr lang="en-US" sz="2400" dirty="0">
              <a:solidFill>
                <a:srgbClr val="FF6600"/>
              </a:solidFill>
            </a:endParaRPr>
          </a:p>
        </p:txBody>
      </p:sp>
      <p:sp>
        <p:nvSpPr>
          <p:cNvPr id="13" name="5-Point Star 12"/>
          <p:cNvSpPr/>
          <p:nvPr/>
        </p:nvSpPr>
        <p:spPr>
          <a:xfrm>
            <a:off x="6009276" y="1724853"/>
            <a:ext cx="228600" cy="2286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5789991" y="2130778"/>
            <a:ext cx="0" cy="2596444"/>
          </a:xfrm>
          <a:prstGeom prst="straightConnector1">
            <a:avLst/>
          </a:prstGeom>
          <a:ln w="38100" cmpd="sng">
            <a:solidFill>
              <a:srgbClr val="FFFF00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5464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2542"/>
            <a:ext cx="9144000" cy="627093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5404" y="2514"/>
            <a:ext cx="5982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High cloud </a:t>
            </a:r>
            <a:r>
              <a:rPr lang="en-US" sz="2400" dirty="0" smtClean="0">
                <a:solidFill>
                  <a:srgbClr val="FF6600"/>
                </a:solidFill>
              </a:rPr>
              <a:t>forecast on 8/</a:t>
            </a:r>
            <a:r>
              <a:rPr lang="en-US" sz="2400" dirty="0" smtClean="0">
                <a:solidFill>
                  <a:srgbClr val="FF6600"/>
                </a:solidFill>
              </a:rPr>
              <a:t>15 Tue @ 12PM</a:t>
            </a:r>
            <a:endParaRPr lang="en-US" sz="2400" dirty="0">
              <a:solidFill>
                <a:srgbClr val="FF6600"/>
              </a:solidFill>
            </a:endParaRPr>
          </a:p>
        </p:txBody>
      </p:sp>
      <p:sp>
        <p:nvSpPr>
          <p:cNvPr id="13" name="5-Point Star 12"/>
          <p:cNvSpPr/>
          <p:nvPr/>
        </p:nvSpPr>
        <p:spPr>
          <a:xfrm>
            <a:off x="6009276" y="1724853"/>
            <a:ext cx="228600" cy="2286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5789991" y="2130778"/>
            <a:ext cx="0" cy="2596444"/>
          </a:xfrm>
          <a:prstGeom prst="straightConnector1">
            <a:avLst/>
          </a:prstGeom>
          <a:ln w="38100" cmpd="sng">
            <a:solidFill>
              <a:srgbClr val="FFFF00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3171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1" y="588054"/>
            <a:ext cx="8246540" cy="6269945"/>
          </a:xfrm>
          <a:prstGeom prst="rect">
            <a:avLst/>
          </a:prstGeom>
        </p:spPr>
      </p:pic>
      <p:sp>
        <p:nvSpPr>
          <p:cNvPr id="5" name="5-Point Star 4"/>
          <p:cNvSpPr/>
          <p:nvPr/>
        </p:nvSpPr>
        <p:spPr>
          <a:xfrm>
            <a:off x="4359879" y="3305974"/>
            <a:ext cx="228600" cy="2286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67090" y="3486"/>
            <a:ext cx="8805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Enhanced IR satellite imagery at 8/15 Tue @ </a:t>
            </a:r>
            <a:r>
              <a:rPr lang="en-US" sz="2400" dirty="0" smtClean="0">
                <a:solidFill>
                  <a:srgbClr val="FF6600"/>
                </a:solidFill>
              </a:rPr>
              <a:t>4AM</a:t>
            </a:r>
            <a:endParaRPr lang="en-US" sz="2400" dirty="0">
              <a:solidFill>
                <a:srgbClr val="FF66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01411" y="562002"/>
            <a:ext cx="624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10W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04811" y="561737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0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28435" y="573406"/>
            <a:ext cx="531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10E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411307" y="561737"/>
            <a:ext cx="531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20E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411307" y="3277752"/>
            <a:ext cx="407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0</a:t>
            </a:r>
            <a:r>
              <a:rPr lang="en-US" dirty="0" smtClean="0">
                <a:solidFill>
                  <a:srgbClr val="FFFF00"/>
                </a:solidFill>
              </a:rPr>
              <a:t>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355616" y="4914006"/>
            <a:ext cx="52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10S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366375" y="6549260"/>
            <a:ext cx="52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20S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36223" y="1167810"/>
            <a:ext cx="2530376" cy="707886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High </a:t>
            </a:r>
            <a:r>
              <a:rPr lang="en-US" sz="2000" dirty="0" smtClean="0"/>
              <a:t>clouds (&gt;12 km) moving SSW over TMS</a:t>
            </a:r>
            <a:endParaRPr lang="en-US" sz="2000" dirty="0" smtClean="0"/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2666599" y="2046111"/>
            <a:ext cx="1500614" cy="987779"/>
          </a:xfrm>
          <a:prstGeom prst="straightConnector1">
            <a:avLst/>
          </a:prstGeom>
          <a:ln>
            <a:solidFill>
              <a:srgbClr val="CCFFCC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167213" y="3464019"/>
            <a:ext cx="0" cy="2537484"/>
          </a:xfrm>
          <a:prstGeom prst="straightConnector1">
            <a:avLst/>
          </a:prstGeom>
          <a:ln w="38100" cmpd="sng">
            <a:solidFill>
              <a:srgbClr val="FFFF00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442357" y="2326004"/>
            <a:ext cx="2530376" cy="1015663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Streamers moving SE (new ones forming on the NW end)</a:t>
            </a:r>
            <a:endParaRPr lang="en-US" sz="2000" dirty="0" smtClean="0"/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5164667" y="2892778"/>
            <a:ext cx="1246641" cy="2021228"/>
          </a:xfrm>
          <a:prstGeom prst="straightConnector1">
            <a:avLst/>
          </a:prstGeom>
          <a:ln>
            <a:solidFill>
              <a:srgbClr val="CCFFCC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50801" y="4406174"/>
            <a:ext cx="1350610" cy="707886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Low cloud clearing</a:t>
            </a:r>
            <a:endParaRPr lang="en-US" sz="2000" dirty="0" smtClean="0"/>
          </a:p>
        </p:txBody>
      </p:sp>
      <p:cxnSp>
        <p:nvCxnSpPr>
          <p:cNvPr id="34" name="Straight Arrow Connector 33"/>
          <p:cNvCxnSpPr/>
          <p:nvPr/>
        </p:nvCxnSpPr>
        <p:spPr>
          <a:xfrm flipV="1">
            <a:off x="1318385" y="4406174"/>
            <a:ext cx="2350504" cy="177115"/>
          </a:xfrm>
          <a:prstGeom prst="straightConnector1">
            <a:avLst/>
          </a:prstGeom>
          <a:ln>
            <a:solidFill>
              <a:srgbClr val="CCFFCC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7258756" y="5800003"/>
            <a:ext cx="1871133" cy="1015663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Low cloud c</a:t>
            </a:r>
            <a:r>
              <a:rPr lang="en-US" sz="2000" dirty="0" smtClean="0"/>
              <a:t>learing towards NW</a:t>
            </a:r>
            <a:endParaRPr lang="en-US" sz="2000" dirty="0" smtClean="0"/>
          </a:p>
        </p:txBody>
      </p:sp>
      <p:cxnSp>
        <p:nvCxnSpPr>
          <p:cNvPr id="38" name="Straight Arrow Connector 37"/>
          <p:cNvCxnSpPr/>
          <p:nvPr/>
        </p:nvCxnSpPr>
        <p:spPr>
          <a:xfrm flipH="1" flipV="1">
            <a:off x="4693747" y="6001503"/>
            <a:ext cx="2579121" cy="547757"/>
          </a:xfrm>
          <a:prstGeom prst="straightConnector1">
            <a:avLst/>
          </a:prstGeom>
          <a:ln>
            <a:solidFill>
              <a:srgbClr val="CCFFCC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4943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" y="476770"/>
            <a:ext cx="8335433" cy="638122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2424" y="-38847"/>
            <a:ext cx="8805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Low cloud top heights at 8/15 Tue @ </a:t>
            </a:r>
            <a:r>
              <a:rPr lang="en-US" sz="2400" dirty="0" smtClean="0">
                <a:solidFill>
                  <a:srgbClr val="FF6600"/>
                </a:solidFill>
              </a:rPr>
              <a:t>4:30</a:t>
            </a:r>
            <a:r>
              <a:rPr lang="en-US" sz="2400" dirty="0" smtClean="0">
                <a:solidFill>
                  <a:srgbClr val="FF6600"/>
                </a:solidFill>
              </a:rPr>
              <a:t>AM</a:t>
            </a:r>
            <a:endParaRPr lang="en-US" sz="2400" dirty="0">
              <a:solidFill>
                <a:srgbClr val="FF66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-56444" y="3859803"/>
            <a:ext cx="52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10S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-70555" y="5194409"/>
            <a:ext cx="52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15S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3" name="5-Point Star 22"/>
          <p:cNvSpPr/>
          <p:nvPr/>
        </p:nvSpPr>
        <p:spPr>
          <a:xfrm>
            <a:off x="5672212" y="977641"/>
            <a:ext cx="228600" cy="2286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5267880" y="1192130"/>
            <a:ext cx="0" cy="3037005"/>
          </a:xfrm>
          <a:prstGeom prst="straightConnector1">
            <a:avLst/>
          </a:prstGeom>
          <a:ln w="38100" cmpd="sng">
            <a:solidFill>
              <a:srgbClr val="FFFF00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2379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8064"/>
            <a:ext cx="9144000" cy="62948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5404" y="2514"/>
            <a:ext cx="5982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Low cloud forecast on 8/</a:t>
            </a:r>
            <a:r>
              <a:rPr lang="en-US" sz="2400" dirty="0" smtClean="0">
                <a:solidFill>
                  <a:srgbClr val="FF6600"/>
                </a:solidFill>
              </a:rPr>
              <a:t>15 Tue @ </a:t>
            </a:r>
            <a:r>
              <a:rPr lang="en-US" sz="2400" dirty="0" smtClean="0">
                <a:solidFill>
                  <a:srgbClr val="FF6600"/>
                </a:solidFill>
              </a:rPr>
              <a:t>3</a:t>
            </a:r>
            <a:r>
              <a:rPr lang="en-US" sz="2400" dirty="0" smtClean="0">
                <a:solidFill>
                  <a:srgbClr val="FF6600"/>
                </a:solidFill>
              </a:rPr>
              <a:t>AM</a:t>
            </a:r>
            <a:endParaRPr lang="en-US" sz="2400" dirty="0">
              <a:solidFill>
                <a:srgbClr val="FF6600"/>
              </a:solidFill>
            </a:endParaRPr>
          </a:p>
        </p:txBody>
      </p:sp>
      <p:sp>
        <p:nvSpPr>
          <p:cNvPr id="13" name="5-Point Star 12"/>
          <p:cNvSpPr/>
          <p:nvPr/>
        </p:nvSpPr>
        <p:spPr>
          <a:xfrm>
            <a:off x="6009276" y="1724853"/>
            <a:ext cx="228600" cy="2286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5789991" y="2130778"/>
            <a:ext cx="0" cy="2568222"/>
          </a:xfrm>
          <a:prstGeom prst="straightConnector1">
            <a:avLst/>
          </a:prstGeom>
          <a:ln w="38100" cmpd="sng">
            <a:solidFill>
              <a:srgbClr val="FFFF00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7123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4875"/>
            <a:ext cx="9144000" cy="625595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5404" y="2514"/>
            <a:ext cx="5982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Low cloud forecast on 8/</a:t>
            </a:r>
            <a:r>
              <a:rPr lang="en-US" sz="2400" dirty="0" smtClean="0">
                <a:solidFill>
                  <a:srgbClr val="FF6600"/>
                </a:solidFill>
              </a:rPr>
              <a:t>15 Tue @ </a:t>
            </a:r>
            <a:r>
              <a:rPr lang="en-US" sz="2400" dirty="0">
                <a:solidFill>
                  <a:srgbClr val="FF6600"/>
                </a:solidFill>
              </a:rPr>
              <a:t>6</a:t>
            </a:r>
            <a:r>
              <a:rPr lang="en-US" sz="2400" dirty="0" smtClean="0">
                <a:solidFill>
                  <a:srgbClr val="FF6600"/>
                </a:solidFill>
              </a:rPr>
              <a:t>AM</a:t>
            </a:r>
            <a:endParaRPr lang="en-US" sz="2400" dirty="0">
              <a:solidFill>
                <a:srgbClr val="FF6600"/>
              </a:solidFill>
            </a:endParaRPr>
          </a:p>
        </p:txBody>
      </p:sp>
      <p:sp>
        <p:nvSpPr>
          <p:cNvPr id="13" name="5-Point Star 12"/>
          <p:cNvSpPr/>
          <p:nvPr/>
        </p:nvSpPr>
        <p:spPr>
          <a:xfrm>
            <a:off x="6009276" y="1724853"/>
            <a:ext cx="228600" cy="2286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5789991" y="2130778"/>
            <a:ext cx="0" cy="2568222"/>
          </a:xfrm>
          <a:prstGeom prst="straightConnector1">
            <a:avLst/>
          </a:prstGeom>
          <a:ln w="38100" cmpd="sng">
            <a:solidFill>
              <a:srgbClr val="FFFF00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78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0764"/>
            <a:ext cx="9144000" cy="6264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5404" y="2514"/>
            <a:ext cx="5982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Low cloud forecast on 8/</a:t>
            </a:r>
            <a:r>
              <a:rPr lang="en-US" sz="2400" dirty="0" smtClean="0">
                <a:solidFill>
                  <a:srgbClr val="FF6600"/>
                </a:solidFill>
              </a:rPr>
              <a:t>15 Tue @ </a:t>
            </a:r>
            <a:r>
              <a:rPr lang="en-US" sz="2400" dirty="0" smtClean="0">
                <a:solidFill>
                  <a:srgbClr val="FF6600"/>
                </a:solidFill>
              </a:rPr>
              <a:t>9</a:t>
            </a:r>
            <a:r>
              <a:rPr lang="en-US" sz="2400" dirty="0" smtClean="0">
                <a:solidFill>
                  <a:srgbClr val="FF6600"/>
                </a:solidFill>
              </a:rPr>
              <a:t>AM</a:t>
            </a:r>
            <a:endParaRPr lang="en-US" sz="2400" dirty="0">
              <a:solidFill>
                <a:srgbClr val="FF6600"/>
              </a:solidFill>
            </a:endParaRPr>
          </a:p>
        </p:txBody>
      </p:sp>
      <p:sp>
        <p:nvSpPr>
          <p:cNvPr id="13" name="5-Point Star 12"/>
          <p:cNvSpPr/>
          <p:nvPr/>
        </p:nvSpPr>
        <p:spPr>
          <a:xfrm>
            <a:off x="6009276" y="1724853"/>
            <a:ext cx="228600" cy="2286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5789991" y="2130778"/>
            <a:ext cx="0" cy="2568222"/>
          </a:xfrm>
          <a:prstGeom prst="straightConnector1">
            <a:avLst/>
          </a:prstGeom>
          <a:ln w="38100" cmpd="sng">
            <a:solidFill>
              <a:srgbClr val="FFFF00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673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4875"/>
            <a:ext cx="9144000" cy="62531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5404" y="2514"/>
            <a:ext cx="5982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Low cloud forecast on 8/</a:t>
            </a:r>
            <a:r>
              <a:rPr lang="en-US" sz="2400" dirty="0" smtClean="0">
                <a:solidFill>
                  <a:srgbClr val="FF6600"/>
                </a:solidFill>
              </a:rPr>
              <a:t>15 Tue @ 12PM</a:t>
            </a:r>
            <a:endParaRPr lang="en-US" sz="2400" dirty="0">
              <a:solidFill>
                <a:srgbClr val="FF66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5789991" y="2130778"/>
            <a:ext cx="0" cy="2568222"/>
          </a:xfrm>
          <a:prstGeom prst="straightConnector1">
            <a:avLst/>
          </a:prstGeom>
          <a:ln w="38100" cmpd="sng">
            <a:solidFill>
              <a:srgbClr val="FFFF00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5-Point Star 12"/>
          <p:cNvSpPr/>
          <p:nvPr/>
        </p:nvSpPr>
        <p:spPr>
          <a:xfrm>
            <a:off x="6009276" y="1724853"/>
            <a:ext cx="228600" cy="2286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55404" y="5139273"/>
            <a:ext cx="3117152" cy="1631216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** scattered low clouds TMS </a:t>
            </a:r>
            <a:r>
              <a:rPr lang="en-US" sz="2000" dirty="0" smtClean="0"/>
              <a:t>to 8S</a:t>
            </a:r>
            <a:endParaRPr lang="en-US" sz="2000" dirty="0"/>
          </a:p>
          <a:p>
            <a:r>
              <a:rPr lang="en-US" sz="2000" dirty="0" smtClean="0"/>
              <a:t>*</a:t>
            </a:r>
            <a:r>
              <a:rPr lang="en-US" sz="2000" dirty="0" smtClean="0"/>
              <a:t>* dense low clouds </a:t>
            </a:r>
            <a:r>
              <a:rPr lang="en-US" sz="2000" dirty="0" smtClean="0"/>
              <a:t>~10S</a:t>
            </a:r>
          </a:p>
          <a:p>
            <a:r>
              <a:rPr lang="en-US" sz="2000" dirty="0" smtClean="0"/>
              <a:t>** thin, small low clouds at 15S at low altitudes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4258872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8064"/>
            <a:ext cx="9144000" cy="62798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5404" y="2514"/>
            <a:ext cx="5982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High cloud </a:t>
            </a:r>
            <a:r>
              <a:rPr lang="en-US" sz="2400" dirty="0" smtClean="0">
                <a:solidFill>
                  <a:srgbClr val="FF6600"/>
                </a:solidFill>
              </a:rPr>
              <a:t>forecast on 8/</a:t>
            </a:r>
            <a:r>
              <a:rPr lang="en-US" sz="2400" dirty="0" smtClean="0">
                <a:solidFill>
                  <a:srgbClr val="FF6600"/>
                </a:solidFill>
              </a:rPr>
              <a:t>15 Tue @ 3AM</a:t>
            </a:r>
            <a:endParaRPr lang="en-US" sz="2400" dirty="0">
              <a:solidFill>
                <a:srgbClr val="FF66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5789991" y="2130778"/>
            <a:ext cx="0" cy="2596444"/>
          </a:xfrm>
          <a:prstGeom prst="straightConnector1">
            <a:avLst/>
          </a:prstGeom>
          <a:ln w="38100" cmpd="sng">
            <a:solidFill>
              <a:srgbClr val="FFFF00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5-Point Star 12"/>
          <p:cNvSpPr/>
          <p:nvPr/>
        </p:nvSpPr>
        <p:spPr>
          <a:xfrm>
            <a:off x="6009276" y="1724853"/>
            <a:ext cx="228600" cy="2286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785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0764"/>
            <a:ext cx="9144000" cy="6264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5404" y="2514"/>
            <a:ext cx="5982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High cloud </a:t>
            </a:r>
            <a:r>
              <a:rPr lang="en-US" sz="2400" dirty="0" smtClean="0">
                <a:solidFill>
                  <a:srgbClr val="FF6600"/>
                </a:solidFill>
              </a:rPr>
              <a:t>forecast on 8/</a:t>
            </a:r>
            <a:r>
              <a:rPr lang="en-US" sz="2400" dirty="0" smtClean="0">
                <a:solidFill>
                  <a:srgbClr val="FF6600"/>
                </a:solidFill>
              </a:rPr>
              <a:t>15 Tue @ 6AM</a:t>
            </a:r>
            <a:endParaRPr lang="en-US" sz="2400" dirty="0">
              <a:solidFill>
                <a:srgbClr val="FF6600"/>
              </a:solidFill>
            </a:endParaRPr>
          </a:p>
        </p:txBody>
      </p:sp>
      <p:sp>
        <p:nvSpPr>
          <p:cNvPr id="13" name="5-Point Star 12"/>
          <p:cNvSpPr/>
          <p:nvPr/>
        </p:nvSpPr>
        <p:spPr>
          <a:xfrm>
            <a:off x="6009276" y="1724853"/>
            <a:ext cx="228600" cy="2286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5789991" y="2130778"/>
            <a:ext cx="0" cy="2596444"/>
          </a:xfrm>
          <a:prstGeom prst="straightConnector1">
            <a:avLst/>
          </a:prstGeom>
          <a:ln w="38100" cmpd="sng">
            <a:solidFill>
              <a:srgbClr val="FFFF00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1638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2873</TotalTime>
  <Words>185</Words>
  <Application>Microsoft Macintosh PowerPoint</Application>
  <PresentationFormat>On-screen Show (4:3)</PresentationFormat>
  <Paragraphs>30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ORACLES weather briefing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NASA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Weather Briefing, 20170801</dc:title>
  <dc:creator>Lenny Pfister</dc:creator>
  <cp:lastModifiedBy>Rei</cp:lastModifiedBy>
  <cp:revision>414</cp:revision>
  <dcterms:created xsi:type="dcterms:W3CDTF">2017-08-09T16:32:16Z</dcterms:created>
  <dcterms:modified xsi:type="dcterms:W3CDTF">2017-08-15T05:55:14Z</dcterms:modified>
</cp:coreProperties>
</file>