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7" r:id="rId2"/>
    <p:sldId id="545" r:id="rId3"/>
    <p:sldId id="541" r:id="rId4"/>
    <p:sldId id="536" r:id="rId5"/>
    <p:sldId id="544" r:id="rId6"/>
    <p:sldId id="543" r:id="rId7"/>
    <p:sldId id="53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1"/>
    <a:srgbClr val="636EBD"/>
    <a:srgbClr val="B3DFB1"/>
    <a:srgbClr val="A7D1A7"/>
    <a:srgbClr val="FF1EE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94" autoAdjust="0"/>
  </p:normalViewPr>
  <p:slideViewPr>
    <p:cSldViewPr snapToGrid="0" snapToObjects="1">
      <p:cViewPr>
        <p:scale>
          <a:sx n="90" d="100"/>
          <a:sy n="90" d="100"/>
        </p:scale>
        <p:origin x="-79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3C661-1624-2046-876B-48DFAB2D19A1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C31F6-EF25-A94D-AC4A-5257FB7F1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B449-5070-B243-B165-1C3D5A33A74B}" type="datetimeFigureOut">
              <a:rPr lang="en-US" smtClean="0"/>
              <a:pPr/>
              <a:t>8/13/17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60576"/>
            <a:ext cx="8686800" cy="18764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ORACLES weather briefing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mtClean="0"/>
              <a:t>13-</a:t>
            </a:r>
            <a:r>
              <a:rPr lang="en-US" dirty="0" smtClean="0"/>
              <a:t>Aug-2017</a:t>
            </a:r>
          </a:p>
          <a:p>
            <a:r>
              <a:rPr lang="en-US" dirty="0" smtClean="0"/>
              <a:t>Lenny </a:t>
            </a:r>
            <a:r>
              <a:rPr lang="en-US" dirty="0" err="1" smtClean="0"/>
              <a:t>Pfister</a:t>
            </a:r>
            <a:r>
              <a:rPr lang="en-US" dirty="0" smtClean="0"/>
              <a:t> and Rei Ueyama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4" descr="Image result for nas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624" y="285750"/>
            <a:ext cx="1682749" cy="16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666" y="2878666"/>
            <a:ext cx="5682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 satellite imagery animation (8/13 00-09Z)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724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36707" cy="5178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926" y="2681110"/>
            <a:ext cx="5340074" cy="4176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2046" y="158708"/>
            <a:ext cx="2957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8/13 Sun @ </a:t>
            </a:r>
            <a:r>
              <a:rPr lang="en-US" sz="2400" dirty="0" smtClean="0">
                <a:solidFill>
                  <a:srgbClr val="FF6600"/>
                </a:solidFill>
              </a:rPr>
              <a:t>3AM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(forecast validation)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96893"/>
            <a:ext cx="295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Low cloud top heights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224618" y="620373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82435" y="848973"/>
            <a:ext cx="0" cy="3172694"/>
          </a:xfrm>
          <a:prstGeom prst="straightConnector1">
            <a:avLst/>
          </a:prstGeom>
          <a:ln w="38100" cmpd="sng">
            <a:solidFill>
              <a:srgbClr val="FFFF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89714" y="2346446"/>
            <a:ext cx="295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Low cloud forecast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542"/>
            <a:ext cx="9144000" cy="6249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404" y="2514"/>
            <a:ext cx="598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Low cloud forecast on 8/13 Sun @ 3AM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89991" y="2130778"/>
            <a:ext cx="0" cy="1636889"/>
          </a:xfrm>
          <a:prstGeom prst="straightConnector1">
            <a:avLst/>
          </a:prstGeom>
          <a:ln w="38100" cmpd="sng">
            <a:solidFill>
              <a:srgbClr val="FFFF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6009276" y="1724853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542"/>
            <a:ext cx="9144000" cy="6253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404" y="2514"/>
            <a:ext cx="598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Low cloud forecast on 8/13 Sun @ </a:t>
            </a:r>
            <a:r>
              <a:rPr lang="en-US" sz="2400" dirty="0">
                <a:solidFill>
                  <a:srgbClr val="FF6600"/>
                </a:solidFill>
              </a:rPr>
              <a:t>6</a:t>
            </a:r>
            <a:r>
              <a:rPr lang="en-US" sz="2400" dirty="0" smtClean="0">
                <a:solidFill>
                  <a:srgbClr val="FF6600"/>
                </a:solidFill>
              </a:rPr>
              <a:t>AM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89991" y="2130778"/>
            <a:ext cx="0" cy="1622778"/>
          </a:xfrm>
          <a:prstGeom prst="straightConnector1">
            <a:avLst/>
          </a:prstGeom>
          <a:ln w="38100" cmpd="sng">
            <a:solidFill>
              <a:srgbClr val="FFFF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6009276" y="1724853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67231" y="899710"/>
            <a:ext cx="2130802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Cloud filling in (but satellite shows clearing have already started)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46333" y="2223149"/>
            <a:ext cx="1057668" cy="796629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1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320"/>
            <a:ext cx="9144000" cy="6273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404" y="2514"/>
            <a:ext cx="598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Low cloud forecast on 8/13 Sun @ 9</a:t>
            </a:r>
            <a:r>
              <a:rPr lang="en-US" sz="2400" dirty="0">
                <a:solidFill>
                  <a:srgbClr val="FF6600"/>
                </a:solidFill>
              </a:rPr>
              <a:t>A</a:t>
            </a:r>
            <a:r>
              <a:rPr lang="en-US" sz="2400" dirty="0" smtClean="0">
                <a:solidFill>
                  <a:srgbClr val="FF6600"/>
                </a:solidFill>
              </a:rPr>
              <a:t>M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89991" y="2088445"/>
            <a:ext cx="0" cy="1636888"/>
          </a:xfrm>
          <a:prstGeom prst="straightConnector1">
            <a:avLst/>
          </a:prstGeom>
          <a:ln w="38100" cmpd="sng">
            <a:solidFill>
              <a:srgbClr val="FFFF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6009276" y="1724853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67231" y="899710"/>
            <a:ext cx="213080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Cloud clearing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09276" y="1291816"/>
            <a:ext cx="1915623" cy="1262295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6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431"/>
            <a:ext cx="9144000" cy="6267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404" y="2514"/>
            <a:ext cx="598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Low cloud forecast on 8/13 Sun @ 12PM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89991" y="2130778"/>
            <a:ext cx="0" cy="1622778"/>
          </a:xfrm>
          <a:prstGeom prst="straightConnector1">
            <a:avLst/>
          </a:prstGeom>
          <a:ln w="38100" cmpd="sng">
            <a:solidFill>
              <a:srgbClr val="FFFF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6009276" y="1724853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54222" y="5471540"/>
            <a:ext cx="4016812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Scattered clouds 5-8S</a:t>
            </a:r>
          </a:p>
          <a:p>
            <a:r>
              <a:rPr lang="en-US" sz="2000" dirty="0" smtClean="0"/>
              <a:t>- More dense clouds south of 8S (similar to satellite image at 5am)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587833" y="3598333"/>
            <a:ext cx="1102723" cy="1788541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8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118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ORACLES weather briefing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Briefing, 20170801</dc:title>
  <dc:creator>Lenny Pfister</dc:creator>
  <cp:lastModifiedBy>Rei</cp:lastModifiedBy>
  <cp:revision>401</cp:revision>
  <dcterms:created xsi:type="dcterms:W3CDTF">2017-08-09T16:32:16Z</dcterms:created>
  <dcterms:modified xsi:type="dcterms:W3CDTF">2017-08-13T11:06:44Z</dcterms:modified>
</cp:coreProperties>
</file>