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77" r:id="rId2"/>
    <p:sldId id="538" r:id="rId3"/>
    <p:sldId id="536" r:id="rId4"/>
    <p:sldId id="537" r:id="rId5"/>
    <p:sldId id="535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66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smtClean="0"/>
              <a:t>12-</a:t>
            </a:r>
            <a:r>
              <a:rPr lang="en-US" dirty="0" smtClean="0"/>
              <a:t>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0" y="624740"/>
            <a:ext cx="7459133" cy="6233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04" y="2514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Satellite (enhanced IR) imagery on 8/12 Sat @ 5:15AM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4709638" y="2030128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5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64"/>
            <a:ext cx="9144000" cy="6238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8/12 Sat @ 9</a:t>
            </a:r>
            <a:r>
              <a:rPr lang="en-US" sz="2400" dirty="0">
                <a:solidFill>
                  <a:srgbClr val="FF6600"/>
                </a:solidFill>
              </a:rPr>
              <a:t>A</a:t>
            </a:r>
            <a:r>
              <a:rPr lang="en-US" sz="2400" dirty="0" smtClean="0">
                <a:solidFill>
                  <a:srgbClr val="FF6600"/>
                </a:solidFill>
              </a:rPr>
              <a:t>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65162" y="3870565"/>
            <a:ext cx="187883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“gaps” at 3AM were well simulated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237876" y="2695222"/>
            <a:ext cx="941823" cy="98778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39485" y="131972"/>
            <a:ext cx="314348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Some middle + high clouds (burn off during the day)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44930" y="818122"/>
            <a:ext cx="892946" cy="81439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819267" y="1118875"/>
            <a:ext cx="2179844" cy="914400"/>
          </a:xfrm>
          <a:prstGeom prst="ellipse">
            <a:avLst/>
          </a:prstGeom>
          <a:noFill/>
          <a:ln w="28575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37876" y="818122"/>
            <a:ext cx="0" cy="705878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77001" y="4261559"/>
            <a:ext cx="702698" cy="30777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7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1" y="630269"/>
            <a:ext cx="9144000" cy="6255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67231" y="1524798"/>
            <a:ext cx="2130802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Clouds burning off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33889" y="2130778"/>
            <a:ext cx="2756102" cy="63500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09276" y="3822792"/>
            <a:ext cx="1097842" cy="21298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81342" y="3852515"/>
            <a:ext cx="2116959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northern edge has moved (and continues to move) northward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66943" y="5370691"/>
            <a:ext cx="2974914" cy="132343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** scattered low clouds TMS to 5S (may burn off faster than shown here)</a:t>
            </a:r>
          </a:p>
          <a:p>
            <a:r>
              <a:rPr lang="en-US" sz="2000" dirty="0" smtClean="0"/>
              <a:t>** dense low clouds 5-10S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5403" y="1724853"/>
            <a:ext cx="328648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Very thin high cloud “streamer” at 4S on our flight track (UKMO forecasts these at 9AM but not at 12PM)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1485" y="151055"/>
            <a:ext cx="2428404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middle + high clouds north of TMS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18109" y="858941"/>
            <a:ext cx="892946" cy="81439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37876" y="1911595"/>
            <a:ext cx="725579" cy="501405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38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467" y="1169805"/>
            <a:ext cx="8918200" cy="5532973"/>
          </a:xfrm>
        </p:spPr>
        <p:txBody>
          <a:bodyPr>
            <a:normAutofit/>
          </a:bodyPr>
          <a:lstStyle/>
          <a:p>
            <a:r>
              <a:rPr lang="en-US" dirty="0" smtClean="0"/>
              <a:t>TAF (until 6am tomorrow 8/13)</a:t>
            </a:r>
          </a:p>
          <a:p>
            <a:pPr lvl="1"/>
            <a:r>
              <a:rPr lang="en-US" dirty="0" smtClean="0"/>
              <a:t>Winds: S 8 knots</a:t>
            </a:r>
          </a:p>
          <a:p>
            <a:pPr lvl="1"/>
            <a:r>
              <a:rPr lang="en-US" dirty="0" smtClean="0"/>
              <a:t>Clouds: few 2000ft, scattered 4000ft, broken 11000ft</a:t>
            </a:r>
          </a:p>
          <a:p>
            <a:r>
              <a:rPr lang="en-US" dirty="0" smtClean="0"/>
              <a:t>Low </a:t>
            </a:r>
            <a:r>
              <a:rPr lang="en-US" dirty="0"/>
              <a:t>clouds </a:t>
            </a:r>
            <a:r>
              <a:rPr lang="en-US" dirty="0" smtClean="0"/>
              <a:t>expected down to 10S but scattered clouds from TMS to ~5S may burn off faster than forecasted (as happened yesterday)</a:t>
            </a:r>
          </a:p>
          <a:p>
            <a:r>
              <a:rPr lang="en-US" dirty="0" smtClean="0"/>
              <a:t>Most dense low clouds 5-10S</a:t>
            </a:r>
          </a:p>
          <a:p>
            <a:r>
              <a:rPr lang="en-US" dirty="0" smtClean="0"/>
              <a:t>High </a:t>
            </a:r>
            <a:r>
              <a:rPr lang="en-US" dirty="0"/>
              <a:t>and middle </a:t>
            </a:r>
            <a:r>
              <a:rPr lang="en-US" dirty="0" smtClean="0"/>
              <a:t>clouds will likely NOT </a:t>
            </a:r>
            <a:r>
              <a:rPr lang="en-US" dirty="0"/>
              <a:t>be a </a:t>
            </a:r>
            <a:r>
              <a:rPr lang="en-US" dirty="0" smtClean="0"/>
              <a:t>problem</a:t>
            </a:r>
            <a:r>
              <a:rPr lang="en-US" dirty="0"/>
              <a:t> </a:t>
            </a:r>
            <a:r>
              <a:rPr lang="en-US" dirty="0" smtClean="0"/>
              <a:t>(mostly to the north of TMS)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Saturday 8/12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9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219</Words>
  <Application>Microsoft Macintosh PowerPoint</Application>
  <PresentationFormat>On-screen Show (4:3)</PresentationFormat>
  <Paragraphs>22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Saturday 8/12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392</cp:revision>
  <dcterms:created xsi:type="dcterms:W3CDTF">2017-08-09T16:32:16Z</dcterms:created>
  <dcterms:modified xsi:type="dcterms:W3CDTF">2017-08-12T12:52:04Z</dcterms:modified>
</cp:coreProperties>
</file>