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13"/>
  </p:notesMasterIdLst>
  <p:handoutMasterIdLst>
    <p:handoutMasterId r:id="rId14"/>
  </p:handoutMasterIdLst>
  <p:sldIdLst>
    <p:sldId id="257" r:id="rId2"/>
    <p:sldId id="439" r:id="rId3"/>
    <p:sldId id="388" r:id="rId4"/>
    <p:sldId id="418" r:id="rId5"/>
    <p:sldId id="393" r:id="rId6"/>
    <p:sldId id="444" r:id="rId7"/>
    <p:sldId id="442" r:id="rId8"/>
    <p:sldId id="446" r:id="rId9"/>
    <p:sldId id="440" r:id="rId10"/>
    <p:sldId id="445" r:id="rId11"/>
    <p:sldId id="437" r:id="rId12"/>
  </p:sldIdLst>
  <p:sldSz cx="9144000" cy="5143500" type="screen16x9"/>
  <p:notesSz cx="94488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1pPr>
    <a:lvl2pPr marL="409575" indent="47625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2pPr>
    <a:lvl3pPr marL="819150" indent="95250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3pPr>
    <a:lvl4pPr marL="1230313" indent="141288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4pPr>
    <a:lvl5pPr marL="1639888" indent="188913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-377">
          <p15:clr>
            <a:srgbClr val="A4A3A4"/>
          </p15:clr>
        </p15:guide>
        <p15:guide id="2" pos="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94AB8"/>
    <a:srgbClr val="E5D7ED"/>
    <a:srgbClr val="CDB7ED"/>
    <a:srgbClr val="FFFAD0"/>
    <a:srgbClr val="FCFFB9"/>
    <a:srgbClr val="BDB1FF"/>
    <a:srgbClr val="2C93EF"/>
    <a:srgbClr val="EF0202"/>
    <a:srgbClr val="A8B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286"/>
    <p:restoredTop sz="95293" autoAdjust="0"/>
  </p:normalViewPr>
  <p:slideViewPr>
    <p:cSldViewPr snapToGrid="0">
      <p:cViewPr varScale="1">
        <p:scale>
          <a:sx n="115" d="100"/>
          <a:sy n="115" d="100"/>
        </p:scale>
        <p:origin x="120" y="360"/>
      </p:cViewPr>
      <p:guideLst>
        <p:guide orient="horz" pos="-377"/>
        <p:guide pos="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79" d="100"/>
          <a:sy n="179" d="100"/>
        </p:scale>
        <p:origin x="272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93197" cy="3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53464" y="0"/>
            <a:ext cx="4093197" cy="3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409"/>
            <a:ext cx="4093197" cy="3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53464" y="6659409"/>
            <a:ext cx="4093197" cy="3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948B43-A11D-764E-B25B-D303A7C10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9643" y="612468"/>
            <a:ext cx="11879470" cy="28279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smtClean="0"/>
              <a:t>First level</a:t>
            </a:r>
          </a:p>
          <a:p>
            <a:pPr lvl="2" fontAlgn="auto">
              <a:spcAft>
                <a:spcPts val="0"/>
              </a:spcAft>
            </a:pPr>
            <a:r>
              <a:rPr lang="en-US" smtClean="0"/>
              <a:t>Second level</a:t>
            </a:r>
          </a:p>
          <a:p>
            <a:pPr lvl="3" fontAlgn="auto">
              <a:spcAft>
                <a:spcPts val="0"/>
              </a:spcAft>
            </a:pPr>
            <a:r>
              <a:rPr lang="en-US" smtClean="0"/>
              <a:t>Third level</a:t>
            </a:r>
          </a:p>
          <a:p>
            <a:pPr lvl="4" fontAlgn="auto">
              <a:spcAft>
                <a:spcPts val="0"/>
              </a:spcAft>
            </a:pPr>
            <a:r>
              <a:rPr lang="en-US" smtClean="0"/>
              <a:t>Fourth level</a:t>
            </a:r>
          </a:p>
          <a:p>
            <a:pPr fontAlgn="auto">
              <a:spcAft>
                <a:spcPts val="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7509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95336" cy="35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51326" y="0"/>
            <a:ext cx="4095336" cy="35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87600" y="525463"/>
            <a:ext cx="46736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736" y="3329705"/>
            <a:ext cx="7557328" cy="315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8232"/>
            <a:ext cx="4095336" cy="35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51326" y="6658232"/>
            <a:ext cx="4095336" cy="35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E2D798-E986-4347-8B6E-771851333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1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ＭＳ Ｐゴシック" charset="-128"/>
        <a:cs typeface="ＭＳ Ｐゴシック" charset="-128"/>
      </a:defRPr>
    </a:lvl1pPr>
    <a:lvl2pPr marL="409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ＭＳ Ｐゴシック" pitchFamily="-110" charset="-128"/>
        <a:cs typeface="+mn-cs"/>
      </a:defRPr>
    </a:lvl2pPr>
    <a:lvl3pPr marL="819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-128"/>
      </a:defRPr>
    </a:lvl3pPr>
    <a:lvl4pPr marL="12303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0"/>
      </a:defRPr>
    </a:lvl4pPr>
    <a:lvl5pPr marL="1639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0"/>
      </a:defRPr>
    </a:lvl5pPr>
    <a:lvl6pPr marL="2051456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 flipV="1">
            <a:off x="0" y="5043488"/>
            <a:ext cx="9144000" cy="106362"/>
          </a:xfrm>
          <a:prstGeom prst="rect">
            <a:avLst/>
          </a:prstGeom>
          <a:solidFill>
            <a:srgbClr val="094A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100013" y="173038"/>
            <a:ext cx="860901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eaLnBrk="1" hangingPunct="1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88900" y="4818063"/>
            <a:ext cx="860901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eaLnBrk="1" hangingPunct="1"/>
            <a:r>
              <a:rPr lang="en-US" sz="9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80963"/>
          </a:xfrm>
          <a:prstGeom prst="rect">
            <a:avLst/>
          </a:prstGeom>
          <a:solidFill>
            <a:srgbClr val="EF020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6493" y="1588639"/>
            <a:ext cx="6803237" cy="1061198"/>
          </a:xfrm>
        </p:spPr>
        <p:txBody>
          <a:bodyPr/>
          <a:lstStyle>
            <a:lvl1pPr algn="ctr">
              <a:defRPr sz="3200" b="0">
                <a:solidFill>
                  <a:srgbClr val="FF0000"/>
                </a:solidFill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5737" y="2720736"/>
            <a:ext cx="6811930" cy="1055768"/>
          </a:xfrm>
          <a:prstGeom prst="rect">
            <a:avLst/>
          </a:prstGeom>
        </p:spPr>
        <p:txBody>
          <a:bodyPr/>
          <a:lstStyle>
            <a:lvl1pPr marL="0" indent="0" algn="ctr">
              <a:buFont typeface="AGaramond RegularSC" pitchFamily="1" charset="-52"/>
              <a:buNone/>
              <a:defRPr sz="2400" b="0">
                <a:solidFill>
                  <a:srgbClr val="2C93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4" descr="Image result for nasa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2" y="285750"/>
            <a:ext cx="1065048" cy="883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7520" y="689715"/>
            <a:ext cx="976693" cy="414526"/>
          </a:xfrm>
          <a:prstGeom prst="rect">
            <a:avLst/>
          </a:prstGeom>
        </p:spPr>
      </p:pic>
      <p:pic>
        <p:nvPicPr>
          <p:cNvPr id="4098" name="Picture 2" descr="https://espo.nasa.gov/sites/default/files/styles/mission_logo_200_wide/public/images/ORACLE%20Logo%202017.png?itok=jubPfJEw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516" y="285750"/>
            <a:ext cx="886968" cy="88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05908"/>
            <a:ext cx="8229023" cy="857250"/>
          </a:xfrm>
        </p:spPr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736" y="1416071"/>
            <a:ext cx="2751628" cy="2994667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3172649" y="1432407"/>
            <a:ext cx="2751628" cy="2994667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6030237" y="1432407"/>
            <a:ext cx="2751628" cy="2994667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9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Content Placeholder 3"/>
          <p:cNvSpPr>
            <a:spLocks noGrp="1"/>
          </p:cNvSpPr>
          <p:nvPr>
            <p:ph sz="half" idx="18"/>
          </p:nvPr>
        </p:nvSpPr>
        <p:spPr>
          <a:xfrm>
            <a:off x="111381" y="1037335"/>
            <a:ext cx="2929764" cy="1828800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1"/>
          </p:nvPr>
        </p:nvSpPr>
        <p:spPr>
          <a:xfrm>
            <a:off x="111381" y="2934841"/>
            <a:ext cx="2929764" cy="1828800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2"/>
          </p:nvPr>
        </p:nvSpPr>
        <p:spPr>
          <a:xfrm>
            <a:off x="3100063" y="1037335"/>
            <a:ext cx="2929764" cy="1828800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3"/>
          </p:nvPr>
        </p:nvSpPr>
        <p:spPr>
          <a:xfrm>
            <a:off x="3100063" y="2934841"/>
            <a:ext cx="2929764" cy="1828800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4"/>
          </p:nvPr>
        </p:nvSpPr>
        <p:spPr>
          <a:xfrm>
            <a:off x="6088745" y="1037335"/>
            <a:ext cx="2929764" cy="1828800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5"/>
          </p:nvPr>
        </p:nvSpPr>
        <p:spPr>
          <a:xfrm>
            <a:off x="6088745" y="2934841"/>
            <a:ext cx="2929764" cy="1828800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490" y="205908"/>
            <a:ext cx="8229023" cy="857250"/>
          </a:xfrm>
        </p:spPr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7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Content Placeholder 3"/>
          <p:cNvSpPr>
            <a:spLocks noGrp="1" noChangeAspect="1"/>
          </p:cNvSpPr>
          <p:nvPr>
            <p:ph sz="half" idx="18"/>
          </p:nvPr>
        </p:nvSpPr>
        <p:spPr>
          <a:xfrm>
            <a:off x="357784" y="1037341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490" y="205908"/>
            <a:ext cx="8229023" cy="857250"/>
          </a:xfrm>
        </p:spPr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 noChangeAspect="1"/>
          </p:cNvSpPr>
          <p:nvPr>
            <p:ph sz="half" idx="19"/>
          </p:nvPr>
        </p:nvSpPr>
        <p:spPr>
          <a:xfrm>
            <a:off x="357784" y="2315231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 noChangeAspect="1"/>
          </p:cNvSpPr>
          <p:nvPr>
            <p:ph sz="half" idx="20"/>
          </p:nvPr>
        </p:nvSpPr>
        <p:spPr>
          <a:xfrm>
            <a:off x="357784" y="3600607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 noChangeAspect="1"/>
          </p:cNvSpPr>
          <p:nvPr>
            <p:ph sz="half" idx="21"/>
          </p:nvPr>
        </p:nvSpPr>
        <p:spPr>
          <a:xfrm>
            <a:off x="2512078" y="1037341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Content Placeholder 3"/>
          <p:cNvSpPr>
            <a:spLocks noGrp="1" noChangeAspect="1"/>
          </p:cNvSpPr>
          <p:nvPr>
            <p:ph sz="half" idx="22"/>
          </p:nvPr>
        </p:nvSpPr>
        <p:spPr>
          <a:xfrm>
            <a:off x="2512078" y="2315231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 noChangeAspect="1"/>
          </p:cNvSpPr>
          <p:nvPr>
            <p:ph sz="half" idx="23"/>
          </p:nvPr>
        </p:nvSpPr>
        <p:spPr>
          <a:xfrm>
            <a:off x="2512078" y="3600607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 noChangeAspect="1"/>
          </p:cNvSpPr>
          <p:nvPr>
            <p:ph sz="half" idx="24"/>
          </p:nvPr>
        </p:nvSpPr>
        <p:spPr>
          <a:xfrm>
            <a:off x="4666373" y="1035552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 noChangeAspect="1"/>
          </p:cNvSpPr>
          <p:nvPr>
            <p:ph sz="half" idx="25"/>
          </p:nvPr>
        </p:nvSpPr>
        <p:spPr>
          <a:xfrm>
            <a:off x="4666373" y="2313442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 noChangeAspect="1"/>
          </p:cNvSpPr>
          <p:nvPr>
            <p:ph sz="half" idx="26"/>
          </p:nvPr>
        </p:nvSpPr>
        <p:spPr>
          <a:xfrm>
            <a:off x="4666373" y="3598818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 noChangeAspect="1"/>
          </p:cNvSpPr>
          <p:nvPr>
            <p:ph sz="half" idx="27"/>
          </p:nvPr>
        </p:nvSpPr>
        <p:spPr>
          <a:xfrm>
            <a:off x="6800700" y="1037341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 noChangeAspect="1"/>
          </p:cNvSpPr>
          <p:nvPr>
            <p:ph sz="half" idx="28"/>
          </p:nvPr>
        </p:nvSpPr>
        <p:spPr>
          <a:xfrm>
            <a:off x="6800700" y="2315231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Content Placeholder 3"/>
          <p:cNvSpPr>
            <a:spLocks noGrp="1" noChangeAspect="1"/>
          </p:cNvSpPr>
          <p:nvPr>
            <p:ph sz="half" idx="29"/>
          </p:nvPr>
        </p:nvSpPr>
        <p:spPr>
          <a:xfrm>
            <a:off x="6800700" y="3600607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5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7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812633"/>
            <a:ext cx="3007591" cy="871958"/>
          </a:xfrm>
        </p:spPr>
        <p:txBody>
          <a:bodyPr anchor="b"/>
          <a:lstStyle>
            <a:lvl1pPr algn="l">
              <a:defRPr sz="1800"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858"/>
            <a:ext cx="5111750" cy="4390254"/>
          </a:xfrm>
          <a:prstGeom prst="rect">
            <a:avLst/>
          </a:prstGeom>
        </p:spPr>
        <p:txBody>
          <a:bodyPr/>
          <a:lstStyle>
            <a:lvl1pPr>
              <a:defRPr sz="29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5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22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8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8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0" y="1684591"/>
            <a:ext cx="3007591" cy="291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latin typeface="Futura Medium" charset="0"/>
                <a:ea typeface="Futura Medium" charset="0"/>
                <a:cs typeface="Futura Medium" charset="0"/>
              </a:defRPr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B2070-2232-1743-8639-39393822A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5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3" y="3600241"/>
            <a:ext cx="5486977" cy="425473"/>
          </a:xfrm>
        </p:spPr>
        <p:txBody>
          <a:bodyPr anchor="b"/>
          <a:lstStyle>
            <a:lvl1pPr algn="l">
              <a:defRPr sz="1800"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3" y="459091"/>
            <a:ext cx="5486977" cy="3086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3" y="4025713"/>
            <a:ext cx="5486977" cy="603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latin typeface="Futura Medium" charset="0"/>
                <a:ea typeface="Futura Medium" charset="0"/>
                <a:cs typeface="Futura Medium" charset="0"/>
              </a:defRPr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066EB-B6EC-2943-BA64-184184D01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00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800" y="858832"/>
            <a:ext cx="8813800" cy="3811588"/>
          </a:xfrm>
          <a:prstGeom prst="rect">
            <a:avLst/>
          </a:prstGeom>
        </p:spPr>
        <p:txBody>
          <a:bodyPr vert="eaVert"/>
          <a:lstStyle>
            <a:lvl1pPr>
              <a:defRPr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b="0"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75CF3-6E55-CB47-BBAB-C546B8D1D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7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7706" y="857250"/>
            <a:ext cx="2075295" cy="3199980"/>
          </a:xfrm>
        </p:spPr>
        <p:txBody>
          <a:bodyPr vert="eaVert"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0" y="857250"/>
            <a:ext cx="6091670" cy="3199980"/>
          </a:xfrm>
          <a:prstGeom prst="rect">
            <a:avLst/>
          </a:prstGeom>
        </p:spPr>
        <p:txBody>
          <a:bodyPr vert="eaVert"/>
          <a:lstStyle>
            <a:lvl1pPr>
              <a:defRPr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64BA3-C51F-0C42-93A3-97FF0A237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5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</a:t>
            </a:r>
            <a:r>
              <a:rPr lang="en-US" smtClean="0"/>
              <a:t> Global Modeling and Assimilation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7800" y="180975"/>
            <a:ext cx="8133932" cy="628650"/>
          </a:xfrm>
        </p:spPr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77800" y="923924"/>
            <a:ext cx="8728075" cy="3743325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70C0"/>
              </a:buClr>
              <a:buFont typeface="Wingdings" charset="2"/>
              <a:buChar char="q"/>
              <a:defRPr b="0">
                <a:latin typeface="Futura Medium" charset="0"/>
                <a:ea typeface="Futura Medium" charset="0"/>
                <a:cs typeface="Futura Medium" charset="0"/>
              </a:defRPr>
            </a:lvl1pPr>
            <a:lvl2pPr marL="457200" indent="-182880">
              <a:buClr>
                <a:srgbClr val="C00000"/>
              </a:buClr>
              <a:buFont typeface="Wingdings" charset="2"/>
              <a:buChar char="Ø"/>
              <a:defRPr b="0">
                <a:latin typeface="Futura Medium" charset="0"/>
                <a:ea typeface="Futura Medium" charset="0"/>
                <a:cs typeface="Futura Medium" charset="0"/>
              </a:defRPr>
            </a:lvl2pPr>
            <a:lvl3pPr marL="685800" indent="-182880">
              <a:buClr>
                <a:srgbClr val="0070C0"/>
              </a:buClr>
              <a:defRPr b="0">
                <a:latin typeface="Futura Medium" charset="0"/>
                <a:ea typeface="Futura Medium" charset="0"/>
                <a:cs typeface="Futura Medium" charset="0"/>
              </a:defRPr>
            </a:lvl3pPr>
            <a:lvl4pPr marL="914400" indent="-182880">
              <a:buClr>
                <a:srgbClr val="C00000"/>
              </a:buClr>
              <a:buFont typeface="Courier New" charset="0"/>
              <a:buChar char="o"/>
              <a:defRPr b="0">
                <a:latin typeface="Futura Medium" charset="0"/>
                <a:ea typeface="Futura Medium" charset="0"/>
                <a:cs typeface="Futura Medium" charset="0"/>
              </a:defRPr>
            </a:lvl4pPr>
            <a:lvl5pPr marL="1143000" indent="-182880">
              <a:buClr>
                <a:srgbClr val="0070C0"/>
              </a:buClr>
              <a:buFont typeface="Wingdings" charset="2"/>
              <a:buChar char="§"/>
              <a:defRPr b="0"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120459" y="1033434"/>
            <a:ext cx="8783651" cy="1902658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70C0"/>
              </a:buClr>
              <a:buFont typeface="Wingdings" charset="2"/>
              <a:buChar char="q"/>
              <a:defRPr b="0">
                <a:latin typeface="Futura Medium" charset="0"/>
                <a:ea typeface="Futura Medium" charset="0"/>
                <a:cs typeface="Futura Medium" charset="0"/>
              </a:defRPr>
            </a:lvl1pPr>
            <a:lvl2pPr marL="457200" indent="-182880">
              <a:buClr>
                <a:srgbClr val="C00000"/>
              </a:buClr>
              <a:buFont typeface="Wingdings" charset="2"/>
              <a:buChar char="Ø"/>
              <a:defRPr>
                <a:latin typeface="Futura Medium" charset="0"/>
                <a:ea typeface="Futura Medium" charset="0"/>
                <a:cs typeface="Futura Medium" charset="0"/>
              </a:defRPr>
            </a:lvl2pPr>
            <a:lvl3pPr marL="685800" indent="-182880">
              <a:buClr>
                <a:srgbClr val="0070C0"/>
              </a:buClr>
              <a:defRPr>
                <a:latin typeface="Futura Medium" charset="0"/>
                <a:ea typeface="Futura Medium" charset="0"/>
                <a:cs typeface="Futura Medium" charset="0"/>
              </a:defRPr>
            </a:lvl3pPr>
            <a:lvl4pPr marL="914400" indent="-182880">
              <a:buClr>
                <a:srgbClr val="C00000"/>
              </a:buClr>
              <a:buFont typeface="Courier New" charset="0"/>
              <a:buChar char="o"/>
              <a:defRPr>
                <a:latin typeface="Futura Medium" charset="0"/>
                <a:ea typeface="Futura Medium" charset="0"/>
                <a:cs typeface="Futura Medium" charset="0"/>
              </a:defRPr>
            </a:lvl4pPr>
            <a:lvl5pPr marL="1143000" indent="-182880">
              <a:buClr>
                <a:srgbClr val="0070C0"/>
              </a:buClr>
              <a:buFont typeface="Wingdings" charset="2"/>
              <a:buChar char="§"/>
              <a:defRPr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120460" y="3000546"/>
            <a:ext cx="8783651" cy="1770174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70C0"/>
              </a:buClr>
              <a:buFont typeface="Wingdings" charset="2"/>
              <a:buChar char="q"/>
              <a:defRPr b="0">
                <a:latin typeface="Futura Medium" charset="0"/>
                <a:ea typeface="Futura Medium" charset="0"/>
                <a:cs typeface="Futura Medium" charset="0"/>
              </a:defRPr>
            </a:lvl1pPr>
            <a:lvl2pPr marL="457200" indent="-182880">
              <a:buClr>
                <a:srgbClr val="C00000"/>
              </a:buClr>
              <a:buFont typeface="Wingdings" charset="2"/>
              <a:buChar char="Ø"/>
              <a:defRPr>
                <a:latin typeface="Futura Medium" charset="0"/>
                <a:ea typeface="Futura Medium" charset="0"/>
                <a:cs typeface="Futura Medium" charset="0"/>
              </a:defRPr>
            </a:lvl2pPr>
            <a:lvl3pPr marL="685800" indent="-182880">
              <a:buClr>
                <a:srgbClr val="0070C0"/>
              </a:buClr>
              <a:defRPr>
                <a:latin typeface="Futura Medium" charset="0"/>
                <a:ea typeface="Futura Medium" charset="0"/>
                <a:cs typeface="Futura Medium" charset="0"/>
              </a:defRPr>
            </a:lvl3pPr>
            <a:lvl4pPr marL="914400" indent="-182880">
              <a:buClr>
                <a:srgbClr val="C00000"/>
              </a:buClr>
              <a:buFont typeface="Courier New" charset="0"/>
              <a:buChar char="o"/>
              <a:defRPr>
                <a:latin typeface="Futura Medium" charset="0"/>
                <a:ea typeface="Futura Medium" charset="0"/>
                <a:cs typeface="Futura Medium" charset="0"/>
              </a:defRPr>
            </a:lvl4pPr>
            <a:lvl5pPr marL="1143000" indent="-182880">
              <a:buClr>
                <a:srgbClr val="0070C0"/>
              </a:buClr>
              <a:buFont typeface="Wingdings" charset="2"/>
              <a:buChar char="§"/>
              <a:defRPr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77800" y="180975"/>
            <a:ext cx="8133932" cy="628650"/>
          </a:xfrm>
        </p:spPr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5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3305035"/>
            <a:ext cx="7771534" cy="1022187"/>
          </a:xfrm>
        </p:spPr>
        <p:txBody>
          <a:bodyPr anchor="t"/>
          <a:lstStyle>
            <a:lvl1pPr algn="l">
              <a:defRPr sz="3600" b="0" cap="all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179895"/>
            <a:ext cx="7771534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latin typeface="Futura Medium" charset="0"/>
                <a:ea typeface="Futura Medium" charset="0"/>
                <a:cs typeface="Futura Medium" charset="0"/>
              </a:defRPr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7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192088" y="902229"/>
            <a:ext cx="4364038" cy="3765021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70C0"/>
              </a:buClr>
              <a:buFont typeface="Wingdings" charset="2"/>
              <a:buChar char="q"/>
              <a:defRPr b="0">
                <a:latin typeface="Futura Medium" charset="0"/>
                <a:ea typeface="Futura Medium" charset="0"/>
                <a:cs typeface="Futura Medium" charset="0"/>
              </a:defRPr>
            </a:lvl1pPr>
            <a:lvl2pPr marL="457200" indent="-182880">
              <a:buClr>
                <a:srgbClr val="C00000"/>
              </a:buClr>
              <a:buFont typeface="Wingdings" charset="2"/>
              <a:buChar char="Ø"/>
              <a:defRPr>
                <a:latin typeface="Futura Medium" charset="0"/>
                <a:ea typeface="Futura Medium" charset="0"/>
                <a:cs typeface="Futura Medium" charset="0"/>
              </a:defRPr>
            </a:lvl2pPr>
            <a:lvl3pPr marL="685800" indent="-182880">
              <a:buClr>
                <a:srgbClr val="0070C0"/>
              </a:buClr>
              <a:defRPr>
                <a:latin typeface="Futura Medium" charset="0"/>
                <a:ea typeface="Futura Medium" charset="0"/>
                <a:cs typeface="Futura Medium" charset="0"/>
              </a:defRPr>
            </a:lvl3pPr>
            <a:lvl4pPr marL="914400" indent="-182880">
              <a:buClr>
                <a:srgbClr val="C00000"/>
              </a:buClr>
              <a:buFont typeface="Courier New" charset="0"/>
              <a:buChar char="o"/>
              <a:defRPr>
                <a:latin typeface="Futura Medium" charset="0"/>
                <a:ea typeface="Futura Medium" charset="0"/>
                <a:cs typeface="Futura Medium" charset="0"/>
              </a:defRPr>
            </a:lvl4pPr>
            <a:lvl5pPr marL="1143000" indent="-182880">
              <a:buClr>
                <a:srgbClr val="0070C0"/>
              </a:buClr>
              <a:buFont typeface="Wingdings" charset="2"/>
              <a:buChar char="§"/>
              <a:defRPr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>
          <a:xfrm>
            <a:off x="4649788" y="902229"/>
            <a:ext cx="4364038" cy="3765021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70C0"/>
              </a:buClr>
              <a:buFont typeface="Wingdings" charset="2"/>
              <a:buChar char="q"/>
              <a:defRPr b="0">
                <a:latin typeface="Futura Medium" charset="0"/>
                <a:ea typeface="Futura Medium" charset="0"/>
                <a:cs typeface="Futura Medium" charset="0"/>
              </a:defRPr>
            </a:lvl1pPr>
            <a:lvl2pPr marL="457200" indent="-182880">
              <a:buClr>
                <a:srgbClr val="C00000"/>
              </a:buClr>
              <a:buFont typeface="Wingdings" charset="2"/>
              <a:buChar char="Ø"/>
              <a:defRPr>
                <a:latin typeface="Futura Medium" charset="0"/>
                <a:ea typeface="Futura Medium" charset="0"/>
                <a:cs typeface="Futura Medium" charset="0"/>
              </a:defRPr>
            </a:lvl2pPr>
            <a:lvl3pPr marL="685800" indent="-182880">
              <a:buClr>
                <a:srgbClr val="0070C0"/>
              </a:buClr>
              <a:defRPr>
                <a:latin typeface="Futura Medium" charset="0"/>
                <a:ea typeface="Futura Medium" charset="0"/>
                <a:cs typeface="Futura Medium" charset="0"/>
              </a:defRPr>
            </a:lvl3pPr>
            <a:lvl4pPr marL="914400" indent="-182880">
              <a:buClr>
                <a:srgbClr val="C00000"/>
              </a:buClr>
              <a:buFont typeface="Courier New" charset="0"/>
              <a:buChar char="o"/>
              <a:defRPr>
                <a:latin typeface="Futura Medium" charset="0"/>
                <a:ea typeface="Futura Medium" charset="0"/>
                <a:cs typeface="Futura Medium" charset="0"/>
              </a:defRPr>
            </a:lvl4pPr>
            <a:lvl5pPr marL="1143000" indent="-182880">
              <a:buClr>
                <a:srgbClr val="0070C0"/>
              </a:buClr>
              <a:buFont typeface="Wingdings" charset="2"/>
              <a:buChar char="§"/>
              <a:defRPr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420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144463" y="1631684"/>
            <a:ext cx="4364038" cy="3093422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70C0"/>
              </a:buClr>
              <a:buFont typeface="Wingdings" charset="2"/>
              <a:buChar char="q"/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  <a:lvl2pPr marL="457200" indent="-182880">
              <a:buClr>
                <a:srgbClr val="C00000"/>
              </a:buClr>
              <a:buFont typeface="Wingdings" charset="2"/>
              <a:buChar char="Ø"/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2pPr>
            <a:lvl3pPr marL="685800" indent="-182880">
              <a:buClr>
                <a:srgbClr val="0070C0"/>
              </a:buCl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3pPr>
            <a:lvl4pPr marL="914400" indent="-182880">
              <a:buClr>
                <a:srgbClr val="C00000"/>
              </a:buClr>
              <a:buFont typeface="Courier New" charset="0"/>
              <a:buChar char="o"/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4pPr>
            <a:lvl5pPr marL="1143000" indent="-182880">
              <a:buClr>
                <a:srgbClr val="0070C0"/>
              </a:buClr>
              <a:buFont typeface="Wingdings" charset="2"/>
              <a:buChar char="§"/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/>
          </p:nvPr>
        </p:nvSpPr>
        <p:spPr>
          <a:xfrm>
            <a:off x="4602163" y="1631684"/>
            <a:ext cx="4364038" cy="3093422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70C0"/>
              </a:buClr>
              <a:buFont typeface="Wingdings" charset="2"/>
              <a:buChar char="q"/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  <a:lvl2pPr marL="457200" indent="-182880">
              <a:buClr>
                <a:srgbClr val="C00000"/>
              </a:buClr>
              <a:buFont typeface="Wingdings" charset="2"/>
              <a:buChar char="Ø"/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2pPr>
            <a:lvl3pPr marL="685800" indent="-182880">
              <a:buClr>
                <a:srgbClr val="0070C0"/>
              </a:buCl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3pPr>
            <a:lvl4pPr marL="914400" indent="-182880">
              <a:buClr>
                <a:srgbClr val="C00000"/>
              </a:buClr>
              <a:buFont typeface="Courier New" charset="0"/>
              <a:buChar char="o"/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4pPr>
            <a:lvl5pPr marL="1143000" indent="-182880">
              <a:buClr>
                <a:srgbClr val="0070C0"/>
              </a:buClr>
              <a:buFont typeface="Wingdings" charset="2"/>
              <a:buChar char="§"/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1" y="845912"/>
            <a:ext cx="4373562" cy="628650"/>
          </a:xfrm>
        </p:spPr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4602163" y="895793"/>
            <a:ext cx="4373562" cy="628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000000"/>
                </a:solidFill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kern="0" dirty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7897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29" y="915417"/>
            <a:ext cx="2211399" cy="1852547"/>
          </a:xfrm>
          <a:prstGeom prst="rect">
            <a:avLst/>
          </a:prstGeom>
        </p:spPr>
        <p:txBody>
          <a:bodyPr/>
          <a:lstStyle>
            <a:lvl1pPr>
              <a:defRPr sz="25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2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797" y="903974"/>
            <a:ext cx="4084205" cy="3776096"/>
          </a:xfrm>
          <a:prstGeom prst="rect">
            <a:avLst/>
          </a:prstGeom>
        </p:spPr>
        <p:txBody>
          <a:bodyPr/>
          <a:lstStyle>
            <a:lvl1pPr>
              <a:defRPr sz="25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2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6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2421651" y="900062"/>
            <a:ext cx="2211399" cy="1852547"/>
          </a:xfrm>
          <a:prstGeom prst="rect">
            <a:avLst/>
          </a:prstGeom>
        </p:spPr>
        <p:txBody>
          <a:bodyPr/>
          <a:lstStyle>
            <a:lvl1pPr>
              <a:defRPr sz="25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2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6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45384" y="2841231"/>
            <a:ext cx="2211399" cy="1852547"/>
          </a:xfrm>
          <a:prstGeom prst="rect">
            <a:avLst/>
          </a:prstGeom>
        </p:spPr>
        <p:txBody>
          <a:bodyPr/>
          <a:lstStyle>
            <a:lvl1pPr>
              <a:defRPr sz="2500"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200" b="0">
                <a:effectLst/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 b="0">
                <a:effectLst/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 b="0">
                <a:effectLst/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421650" y="2817266"/>
            <a:ext cx="2211399" cy="1852547"/>
          </a:xfrm>
          <a:prstGeom prst="rect">
            <a:avLst/>
          </a:prstGeom>
        </p:spPr>
        <p:txBody>
          <a:bodyPr/>
          <a:lstStyle>
            <a:lvl1pPr>
              <a:defRPr sz="25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2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9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895" y="891991"/>
            <a:ext cx="4294483" cy="1899937"/>
          </a:xfrm>
          <a:prstGeom prst="rect">
            <a:avLst/>
          </a:prstGeom>
        </p:spPr>
        <p:txBody>
          <a:bodyPr/>
          <a:lstStyle>
            <a:lvl1pPr>
              <a:defRPr sz="25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2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6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230743" y="888619"/>
            <a:ext cx="4294483" cy="1899937"/>
          </a:xfrm>
          <a:prstGeom prst="rect">
            <a:avLst/>
          </a:prstGeom>
        </p:spPr>
        <p:txBody>
          <a:bodyPr/>
          <a:lstStyle>
            <a:lvl1pPr>
              <a:defRPr sz="25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2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6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254705" y="2877718"/>
            <a:ext cx="4294483" cy="1899937"/>
          </a:xfrm>
          <a:prstGeom prst="rect">
            <a:avLst/>
          </a:prstGeom>
        </p:spPr>
        <p:txBody>
          <a:bodyPr/>
          <a:lstStyle>
            <a:lvl1pPr>
              <a:defRPr sz="25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2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6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39512" y="2877718"/>
            <a:ext cx="4294483" cy="1899937"/>
          </a:xfrm>
          <a:prstGeom prst="rect">
            <a:avLst/>
          </a:prstGeom>
        </p:spPr>
        <p:txBody>
          <a:bodyPr/>
          <a:lstStyle>
            <a:lvl1pPr>
              <a:defRPr sz="25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2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6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4" y="205908"/>
            <a:ext cx="8821736" cy="7275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4" y="1027580"/>
            <a:ext cx="4352492" cy="4888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2163" y="1027580"/>
            <a:ext cx="4364037" cy="4888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144463" y="1507682"/>
            <a:ext cx="4364038" cy="3150043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70C0"/>
              </a:buClr>
              <a:buFont typeface="Wingdings" charset="2"/>
              <a:buChar char="q"/>
              <a:defRPr b="0">
                <a:latin typeface="Futura Medium" charset="0"/>
                <a:ea typeface="Futura Medium" charset="0"/>
                <a:cs typeface="Futura Medium" charset="0"/>
              </a:defRPr>
            </a:lvl1pPr>
            <a:lvl2pPr marL="457200" indent="-182880">
              <a:buClr>
                <a:srgbClr val="C00000"/>
              </a:buClr>
              <a:buFont typeface="Wingdings" charset="2"/>
              <a:buChar char="Ø"/>
              <a:defRPr b="0">
                <a:latin typeface="Futura Medium" charset="0"/>
                <a:ea typeface="Futura Medium" charset="0"/>
                <a:cs typeface="Futura Medium" charset="0"/>
              </a:defRPr>
            </a:lvl2pPr>
            <a:lvl3pPr marL="685800" indent="-182880">
              <a:buClr>
                <a:srgbClr val="0070C0"/>
              </a:buClr>
              <a:defRPr b="0">
                <a:latin typeface="Futura Medium" charset="0"/>
                <a:ea typeface="Futura Medium" charset="0"/>
                <a:cs typeface="Futura Medium" charset="0"/>
              </a:defRPr>
            </a:lvl3pPr>
            <a:lvl4pPr marL="914400" indent="-182880">
              <a:buClr>
                <a:srgbClr val="C00000"/>
              </a:buClr>
              <a:buFont typeface="Courier New" charset="0"/>
              <a:buChar char="o"/>
              <a:defRPr b="0">
                <a:latin typeface="Futura Medium" charset="0"/>
                <a:ea typeface="Futura Medium" charset="0"/>
                <a:cs typeface="Futura Medium" charset="0"/>
              </a:defRPr>
            </a:lvl4pPr>
            <a:lvl5pPr marL="1143000" indent="-182880">
              <a:buClr>
                <a:srgbClr val="0070C0"/>
              </a:buClr>
              <a:buFont typeface="Wingdings" charset="2"/>
              <a:buChar char="§"/>
              <a:defRPr b="0"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>
          <a:xfrm>
            <a:off x="4602163" y="1507682"/>
            <a:ext cx="4364038" cy="3150043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70C0"/>
              </a:buClr>
              <a:buFont typeface="Wingdings" charset="2"/>
              <a:buChar char="q"/>
              <a:defRPr b="0">
                <a:latin typeface="Futura Medium" charset="0"/>
                <a:ea typeface="Futura Medium" charset="0"/>
                <a:cs typeface="Futura Medium" charset="0"/>
              </a:defRPr>
            </a:lvl1pPr>
            <a:lvl2pPr marL="457200" indent="-182880">
              <a:buClr>
                <a:srgbClr val="C00000"/>
              </a:buClr>
              <a:buFont typeface="Wingdings" charset="2"/>
              <a:buChar char="Ø"/>
              <a:defRPr b="0">
                <a:latin typeface="Futura Medium" charset="0"/>
                <a:ea typeface="Futura Medium" charset="0"/>
                <a:cs typeface="Futura Medium" charset="0"/>
              </a:defRPr>
            </a:lvl2pPr>
            <a:lvl3pPr marL="685800" indent="-182880">
              <a:buClr>
                <a:srgbClr val="0070C0"/>
              </a:buClr>
              <a:defRPr b="0">
                <a:latin typeface="Futura Medium" charset="0"/>
                <a:ea typeface="Futura Medium" charset="0"/>
                <a:cs typeface="Futura Medium" charset="0"/>
              </a:defRPr>
            </a:lvl3pPr>
            <a:lvl4pPr marL="914400" indent="-182880">
              <a:buClr>
                <a:srgbClr val="C00000"/>
              </a:buClr>
              <a:buFont typeface="Courier New" charset="0"/>
              <a:buChar char="o"/>
              <a:defRPr b="0">
                <a:latin typeface="Futura Medium" charset="0"/>
                <a:ea typeface="Futura Medium" charset="0"/>
                <a:cs typeface="Futura Medium" charset="0"/>
              </a:defRPr>
            </a:lvl4pPr>
            <a:lvl5pPr marL="1143000" indent="-182880">
              <a:buClr>
                <a:srgbClr val="0070C0"/>
              </a:buClr>
              <a:buFont typeface="Wingdings" charset="2"/>
              <a:buChar char="§"/>
              <a:defRPr b="0"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6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0" y="180975"/>
            <a:ext cx="8856662" cy="628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2016" y="4832347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</a:t>
            </a:r>
            <a:r>
              <a:rPr lang="en-US" dirty="0" smtClean="0"/>
              <a:t> Global Modeling and Assimilation Office</a:t>
            </a:r>
            <a:endParaRPr lang="en-US" dirty="0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397" y="4824862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5054594"/>
            <a:ext cx="9144000" cy="8890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9144000" cy="122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Object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78229498"/>
              </p:ext>
            </p:extLst>
          </p:nvPr>
        </p:nvGraphicFramePr>
        <p:xfrm>
          <a:off x="177800" y="213518"/>
          <a:ext cx="6826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Photo Editor Photo" r:id="rId24" imgW="5982535" imgH="4944165" progId="MSPhotoEd.3">
                  <p:embed/>
                </p:oleObj>
              </mc:Choice>
              <mc:Fallback>
                <p:oleObj name="Photo Editor Photo" r:id="rId24" imgW="5982535" imgH="494416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213518"/>
                        <a:ext cx="682625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gradFill rotWithShape="0">
                              <a:gsLst>
                                <a:gs pos="0">
                                  <a:srgbClr val="0000C2"/>
                                </a:gs>
                                <a:gs pos="100000">
                                  <a:srgbClr val="FE0030"/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821886" y="393078"/>
            <a:ext cx="742342" cy="315064"/>
          </a:xfrm>
          <a:prstGeom prst="rect">
            <a:avLst/>
          </a:prstGeom>
        </p:spPr>
      </p:pic>
      <p:pic>
        <p:nvPicPr>
          <p:cNvPr id="1179" name="Picture 155" descr="https://espo.nasa.gov/sites/default/files/styles/mission_logo_200_wide/public/images/ORACLE%20Logo%202017.png?itok=jubPfJEw"/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240" y="213518"/>
            <a:ext cx="566928" cy="5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53" r:id="rId3"/>
    <p:sldLayoutId id="2147483938" r:id="rId4"/>
    <p:sldLayoutId id="2147483939" r:id="rId5"/>
    <p:sldLayoutId id="2147483951" r:id="rId6"/>
    <p:sldLayoutId id="2147483949" r:id="rId7"/>
    <p:sldLayoutId id="2147483948" r:id="rId8"/>
    <p:sldLayoutId id="2147483940" r:id="rId9"/>
    <p:sldLayoutId id="2147483950" r:id="rId10"/>
    <p:sldLayoutId id="2147483952" r:id="rId11"/>
    <p:sldLayoutId id="2147483955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  <p:sldLayoutId id="2147483954" r:id="rId1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Helvetica"/>
          <a:ea typeface="ＭＳ Ｐゴシック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5pPr>
      <a:lvl6pPr marL="410291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6pPr>
      <a:lvl7pPr marL="820583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7pPr>
      <a:lvl8pPr marL="1230874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8pPr>
      <a:lvl9pPr marL="1641165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9pPr>
    </p:titleStyle>
    <p:bodyStyle>
      <a:lvl1pPr marL="111125" indent="-11112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A0A0A0"/>
        </a:buClr>
        <a:buSzPct val="80000"/>
        <a:buFont typeface="AGaramond RegularSC" charset="0"/>
        <a:defRPr sz="1600" b="1">
          <a:solidFill>
            <a:srgbClr val="000000"/>
          </a:solidFill>
          <a:latin typeface="Helvetica"/>
          <a:ea typeface="ＭＳ Ｐゴシック" charset="-128"/>
          <a:cs typeface="Helvetica"/>
        </a:defRPr>
      </a:lvl1pPr>
      <a:lvl2pPr marL="568325" indent="-16827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1E568D"/>
        </a:buClr>
        <a:buFont typeface="Arial" charset="0"/>
        <a:buChar char="•"/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2pPr>
      <a:lvl3pPr marL="747713" indent="-16827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1E568D"/>
        </a:buClr>
        <a:buSzPct val="90000"/>
        <a:buChar char="»"/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3pPr>
      <a:lvl4pPr marL="1196975" indent="-11112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4pPr>
      <a:lvl5pPr marL="1711325" indent="-1651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5pPr>
      <a:lvl6pPr marL="2467446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6pPr>
      <a:lvl7pPr marL="2877737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7pPr>
      <a:lvl8pPr marL="3288029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8pPr>
      <a:lvl9pPr marL="3698320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06255" y="1346814"/>
            <a:ext cx="6803237" cy="106119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FF0000"/>
                </a:solidFill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kern="0" dirty="0" smtClean="0"/>
              <a:t>ORACLES Forecast Briefing</a:t>
            </a:r>
            <a:br>
              <a:rPr lang="en-US" kern="0" dirty="0" smtClean="0"/>
            </a:br>
            <a:r>
              <a:rPr lang="en-US" kern="0" dirty="0" smtClean="0"/>
              <a:t>(Aerosols)</a:t>
            </a:r>
            <a:br>
              <a:rPr lang="en-US" kern="0" dirty="0" smtClean="0"/>
            </a:br>
            <a:endParaRPr lang="en-US" kern="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00580" y="3009163"/>
            <a:ext cx="6811930" cy="1055768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>
                <a:srgbClr val="A0A0A0"/>
              </a:buClr>
              <a:buSzPct val="80000"/>
              <a:buFont typeface="AGaramond RegularSC" pitchFamily="1" charset="-52"/>
              <a:buNone/>
              <a:defRPr sz="2400" b="0">
                <a:solidFill>
                  <a:srgbClr val="2C93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edium" charset="0"/>
                <a:ea typeface="Futura Medium" charset="0"/>
                <a:cs typeface="Futura Medium" charset="0"/>
              </a:defRPr>
            </a:lvl1pPr>
            <a:lvl2pPr marL="568325" indent="-168275" algn="l" rtl="0" eaLnBrk="0" fontAlgn="base" hangingPunct="0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>
                <a:srgbClr val="1E568D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2pPr>
            <a:lvl3pPr marL="747713" indent="-168275" algn="l" rtl="0" eaLnBrk="0" fontAlgn="base" hangingPunct="0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>
                <a:srgbClr val="1E568D"/>
              </a:buClr>
              <a:buSzPct val="90000"/>
              <a:buChar char="»"/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3pPr>
            <a:lvl4pPr marL="1196975" indent="-111125" algn="l" rtl="0" eaLnBrk="0" fontAlgn="base" hangingPunct="0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711325" indent="-165100"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467446" indent="-227940" algn="l" defTabSz="914608" rtl="0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10" charset="-128"/>
              </a:defRPr>
            </a:lvl6pPr>
            <a:lvl7pPr marL="2877737" indent="-227940" algn="l" defTabSz="914608" rtl="0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10" charset="-128"/>
              </a:defRPr>
            </a:lvl7pPr>
            <a:lvl8pPr marL="3288029" indent="-227940" algn="l" defTabSz="914608" rtl="0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10" charset="-128"/>
              </a:defRPr>
            </a:lvl8pPr>
            <a:lvl9pPr marL="3698320" indent="-227940" algn="l" defTabSz="914608" rtl="0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10" charset="-128"/>
              </a:defRPr>
            </a:lvl9pPr>
          </a:lstStyle>
          <a:p>
            <a:r>
              <a:rPr lang="en-US" b="1" kern="0" dirty="0" smtClean="0">
                <a:effectLst/>
              </a:rPr>
              <a:t>12 </a:t>
            </a:r>
            <a:r>
              <a:rPr lang="en-US" b="1" kern="0" dirty="0" smtClean="0">
                <a:effectLst/>
              </a:rPr>
              <a:t>August 2017</a:t>
            </a:r>
          </a:p>
          <a:p>
            <a:r>
              <a:rPr lang="en-US" b="1" kern="0" dirty="0" smtClean="0">
                <a:effectLst/>
              </a:rPr>
              <a:t>Morning </a:t>
            </a:r>
            <a:endParaRPr lang="en-US" b="1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21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753975"/>
            <a:ext cx="4178069" cy="4456027"/>
          </a:xfr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Saturday August 12 (12z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FF0000"/>
                </a:solidFill>
              </a:rPr>
              <a:t>newest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69" y="705340"/>
            <a:ext cx="4553296" cy="45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1" y="900010"/>
            <a:ext cx="4610983" cy="4068514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Saturday August 12 (12z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WRF-AAM today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4" y="791071"/>
            <a:ext cx="4657552" cy="4109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06" y="901766"/>
            <a:ext cx="4406644" cy="3888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4" y="791071"/>
            <a:ext cx="4817846" cy="41774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08" y="759791"/>
            <a:ext cx="4805346" cy="424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1" y="900010"/>
            <a:ext cx="4383355" cy="4068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189" y="923924"/>
            <a:ext cx="4606279" cy="4064364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Saturday August 12 (12z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WRF-AAM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0871" y="216667"/>
            <a:ext cx="8133932" cy="628650"/>
          </a:xfrm>
        </p:spPr>
        <p:txBody>
          <a:bodyPr/>
          <a:lstStyle/>
          <a:p>
            <a:r>
              <a:rPr lang="en-US" dirty="0"/>
              <a:t>Saturday August 12 (12z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FF0000"/>
                </a:solidFill>
              </a:rPr>
              <a:t>newest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772" y="945975"/>
            <a:ext cx="3770105" cy="3736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71" y="845317"/>
            <a:ext cx="4409866" cy="38372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531" y="897313"/>
            <a:ext cx="3948585" cy="3785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72" y="808064"/>
            <a:ext cx="4606279" cy="4064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410" y="897313"/>
            <a:ext cx="4160271" cy="41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Saturday August 12 (12z)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899131" y="950737"/>
            <a:ext cx="3776947" cy="3743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1" y="904160"/>
            <a:ext cx="4606279" cy="4064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42" y="904161"/>
            <a:ext cx="4671442" cy="40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Saturday August 12 (12z)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1" y="904160"/>
            <a:ext cx="4606279" cy="406436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788783" y="950737"/>
            <a:ext cx="3776947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0871" y="216667"/>
            <a:ext cx="8133932" cy="628650"/>
          </a:xfrm>
        </p:spPr>
        <p:txBody>
          <a:bodyPr/>
          <a:lstStyle/>
          <a:p>
            <a:r>
              <a:rPr lang="en-US" dirty="0"/>
              <a:t>Saturday August 12 (12z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FF0000"/>
                </a:solidFill>
              </a:rPr>
              <a:t>newest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772" y="945975"/>
            <a:ext cx="3770105" cy="3736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71" y="845317"/>
            <a:ext cx="4409866" cy="38372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531" y="897313"/>
            <a:ext cx="3948585" cy="3785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72" y="808064"/>
            <a:ext cx="4606279" cy="4064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410" y="897313"/>
            <a:ext cx="4160271" cy="4123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2675" y="861872"/>
            <a:ext cx="4046579" cy="401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0871" y="216667"/>
            <a:ext cx="8133932" cy="628650"/>
          </a:xfrm>
        </p:spPr>
        <p:txBody>
          <a:bodyPr/>
          <a:lstStyle/>
          <a:p>
            <a:r>
              <a:rPr lang="en-US" dirty="0"/>
              <a:t>Saturday August 12 (12z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FF0000"/>
                </a:solidFill>
              </a:rPr>
              <a:t>newest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772" y="945975"/>
            <a:ext cx="3770105" cy="3736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71" y="845317"/>
            <a:ext cx="4409866" cy="38372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531" y="897313"/>
            <a:ext cx="3948585" cy="3785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72" y="808064"/>
            <a:ext cx="4606279" cy="4064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410" y="897313"/>
            <a:ext cx="4160271" cy="4123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2675" y="861872"/>
            <a:ext cx="4046579" cy="4010556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8"/>
          <a:stretch>
            <a:fillRect/>
          </a:stretch>
        </p:blipFill>
        <p:spPr>
          <a:xfrm>
            <a:off x="4883151" y="903706"/>
            <a:ext cx="4236103" cy="413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0871" y="216667"/>
            <a:ext cx="8133932" cy="628650"/>
          </a:xfrm>
        </p:spPr>
        <p:txBody>
          <a:bodyPr/>
          <a:lstStyle/>
          <a:p>
            <a:r>
              <a:rPr lang="en-US" dirty="0"/>
              <a:t>Saturday August 12 (12z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FF0000"/>
                </a:solidFill>
              </a:rPr>
              <a:t>newest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772" y="945975"/>
            <a:ext cx="3770105" cy="3736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71" y="845317"/>
            <a:ext cx="4409866" cy="38372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531" y="897313"/>
            <a:ext cx="3948585" cy="3785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72" y="808064"/>
            <a:ext cx="4606279" cy="4064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410" y="897313"/>
            <a:ext cx="4160271" cy="4123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4351" y="893979"/>
            <a:ext cx="3873338" cy="41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58572B"/>
      </a:dk1>
      <a:lt1>
        <a:srgbClr val="FFFFFF"/>
      </a:lt1>
      <a:dk2>
        <a:srgbClr val="808000"/>
      </a:dk2>
      <a:lt2>
        <a:srgbClr val="333333"/>
      </a:lt2>
      <a:accent1>
        <a:srgbClr val="CCCC99"/>
      </a:accent1>
      <a:accent2>
        <a:srgbClr val="FFFFCC"/>
      </a:accent2>
      <a:accent3>
        <a:srgbClr val="FFFFFF"/>
      </a:accent3>
      <a:accent4>
        <a:srgbClr val="4A4923"/>
      </a:accent4>
      <a:accent5>
        <a:srgbClr val="E2E2CA"/>
      </a:accent5>
      <a:accent6>
        <a:srgbClr val="E7E7B9"/>
      </a:accent6>
      <a:hlink>
        <a:srgbClr val="990000"/>
      </a:hlink>
      <a:folHlink>
        <a:srgbClr val="6633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-52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37576</TotalTime>
  <Words>139</Words>
  <Application>Microsoft Office PowerPoint</Application>
  <PresentationFormat>On-screen Show (16:9)</PresentationFormat>
  <Paragraphs>32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ＭＳ Ｐゴシック</vt:lpstr>
      <vt:lpstr>55 Helvetica Roman</vt:lpstr>
      <vt:lpstr>75 Helvetica Bold</vt:lpstr>
      <vt:lpstr>AGaramond RegularSC</vt:lpstr>
      <vt:lpstr>Arial</vt:lpstr>
      <vt:lpstr>Avenir Black</vt:lpstr>
      <vt:lpstr>Calibri</vt:lpstr>
      <vt:lpstr>Courier New</vt:lpstr>
      <vt:lpstr>Futura Medium</vt:lpstr>
      <vt:lpstr>Helvetica</vt:lpstr>
      <vt:lpstr>Wingdings</vt:lpstr>
      <vt:lpstr>ヒラギノ角ゴ Pro W3</vt:lpstr>
      <vt:lpstr>Blank Presentation</vt:lpstr>
      <vt:lpstr>Photo Editor Photo</vt:lpstr>
      <vt:lpstr>PowerPoint Presentation</vt:lpstr>
      <vt:lpstr>Saturday August 12 (12z) WRF-AAM today</vt:lpstr>
      <vt:lpstr>Saturday August 12 (12z) WRF-AAM</vt:lpstr>
      <vt:lpstr>Saturday August 12 (12z) newest</vt:lpstr>
      <vt:lpstr>Saturday August 12 (12z)</vt:lpstr>
      <vt:lpstr>Saturday August 12 (12z)</vt:lpstr>
      <vt:lpstr>Saturday August 12 (12z) newest</vt:lpstr>
      <vt:lpstr>Saturday August 12 (12z) newest</vt:lpstr>
      <vt:lpstr>Saturday August 12 (12z) newest</vt:lpstr>
      <vt:lpstr>Saturday August 12 (12z) newest</vt:lpstr>
      <vt:lpstr>PowerPoint Presentation</vt:lpstr>
    </vt:vector>
  </TitlesOfParts>
  <Manager/>
  <Company>LMIT ODIN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Page with  no NASA imagery</dc:title>
  <dc:subject/>
  <dc:creator>LMIT ODIN</dc:creator>
  <cp:keywords/>
  <dc:description/>
  <cp:lastModifiedBy>Carmichael, Gregory R</cp:lastModifiedBy>
  <cp:revision>759</cp:revision>
  <cp:lastPrinted>2006-05-05T11:56:29Z</cp:lastPrinted>
  <dcterms:created xsi:type="dcterms:W3CDTF">2013-05-01T18:14:36Z</dcterms:created>
  <dcterms:modified xsi:type="dcterms:W3CDTF">2017-08-12T05:28:48Z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TC062562941033</vt:lpwstr>
  </property>
</Properties>
</file>