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13"/>
  </p:notesMasterIdLst>
  <p:handoutMasterIdLst>
    <p:handoutMasterId r:id="rId14"/>
  </p:handoutMasterIdLst>
  <p:sldIdLst>
    <p:sldId id="257" r:id="rId2"/>
    <p:sldId id="315" r:id="rId3"/>
    <p:sldId id="316" r:id="rId4"/>
    <p:sldId id="317" r:id="rId5"/>
    <p:sldId id="321" r:id="rId6"/>
    <p:sldId id="314" r:id="rId7"/>
    <p:sldId id="312" r:id="rId8"/>
    <p:sldId id="320" r:id="rId9"/>
    <p:sldId id="313" r:id="rId10"/>
    <p:sldId id="318" r:id="rId11"/>
    <p:sldId id="319" r:id="rId12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94AB8"/>
    <a:srgbClr val="E5D7ED"/>
    <a:srgbClr val="CDB7ED"/>
    <a:srgbClr val="FFFAD0"/>
    <a:srgbClr val="FCFFB9"/>
    <a:srgbClr val="BDB1FF"/>
    <a:srgbClr val="2C93E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95293" autoAdjust="0"/>
  </p:normalViewPr>
  <p:slideViewPr>
    <p:cSldViewPr snapToGrid="0">
      <p:cViewPr>
        <p:scale>
          <a:sx n="100" d="100"/>
          <a:sy n="100" d="100"/>
        </p:scale>
        <p:origin x="1170" y="600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09 </a:t>
            </a:r>
            <a:r>
              <a:rPr lang="en-US" b="1" kern="0" dirty="0" smtClean="0">
                <a:effectLst/>
              </a:rPr>
              <a:t>August 2017</a:t>
            </a:r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dirty="0" smtClean="0"/>
              <a:t>Wed                   Thu                      Fri</a:t>
            </a:r>
            <a:endParaRPr lang="en-US" dirty="0"/>
          </a:p>
        </p:txBody>
      </p:sp>
      <p:pic>
        <p:nvPicPr>
          <p:cNvPr id="5" name="Picture 2" descr="516_fp.7totaot.024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516_fp.7totaot.048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516_fp.7totaot.072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acc.copernicus-atmosphere.eu/d/getchart/macc/gac/nrt/nrt_opticaldepth%2136%21Total%21Africa%21macc%21od%21enfo%21nrt_opticaldepth%2120170808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45053" r="30796" b="-1"/>
          <a:stretch/>
        </p:blipFill>
        <p:spPr bwMode="auto">
          <a:xfrm>
            <a:off x="657610" y="3183165"/>
            <a:ext cx="1837553" cy="139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macc.copernicus-atmosphere.eu/d/getchart/macc/gac/nrt/nrt_opticaldepth%2136%21Total%21Africa%21macc%21od%21enfo%21nrt_opticaldepth%2120170808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46"/>
          <a:stretch/>
        </p:blipFill>
        <p:spPr bwMode="auto">
          <a:xfrm>
            <a:off x="442016" y="2900363"/>
            <a:ext cx="2451797" cy="2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4567" r="30806"/>
          <a:stretch/>
        </p:blipFill>
        <p:spPr bwMode="auto">
          <a:xfrm>
            <a:off x="3636150" y="3241406"/>
            <a:ext cx="1840754" cy="13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13" r="5447" b="86474"/>
          <a:stretch/>
        </p:blipFill>
        <p:spPr bwMode="auto">
          <a:xfrm>
            <a:off x="3381167" y="2943775"/>
            <a:ext cx="2231465" cy="2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macc.copernicus-atmosphere.eu/d/getchart/macc/gac/nrt/nrt_opticaldepth%2184%21Total%21Africa%21macc%21od%21enfo%21nrt_opticaldepth%2120170808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46032" r="30706"/>
          <a:stretch/>
        </p:blipFill>
        <p:spPr bwMode="auto">
          <a:xfrm>
            <a:off x="6632055" y="3293033"/>
            <a:ext cx="1890391" cy="14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macc.copernicus-atmosphere.eu/d/getchart/macc/gac/nrt/nrt_opticaldepth%2184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626" r="6817" b="86900"/>
          <a:stretch/>
        </p:blipFill>
        <p:spPr bwMode="auto">
          <a:xfrm>
            <a:off x="6498636" y="2932155"/>
            <a:ext cx="2199341" cy="2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2" descr="516_fp.7totaot.024.oracles_lg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98866"/>
            <a:ext cx="4364037" cy="33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4567" r="30806"/>
          <a:stretch/>
        </p:blipFill>
        <p:spPr bwMode="auto">
          <a:xfrm>
            <a:off x="4793354" y="1423694"/>
            <a:ext cx="3893446" cy="29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13" r="5447" b="86474"/>
          <a:stretch/>
        </p:blipFill>
        <p:spPr bwMode="auto">
          <a:xfrm>
            <a:off x="4634330" y="977246"/>
            <a:ext cx="4161539" cy="44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122" name="Picture 2" descr="p.8bc.850.012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1" y="780164"/>
            <a:ext cx="2890173" cy="22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.8bc.700.012.oracles_lg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36" y="862322"/>
            <a:ext cx="2699587" cy="20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.8bc.600.012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76" y="862322"/>
            <a:ext cx="2825934" cy="21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.0cldlow.sfc.012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9" y="3233950"/>
            <a:ext cx="2392346" cy="18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.2cldhgh.sfc.012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22" y="3182716"/>
            <a:ext cx="2524988" cy="19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.1cldmid.sfc.012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25" y="3182716"/>
            <a:ext cx="2460008" cy="19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7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07-12/Aug</a:t>
            </a:r>
            <a:endParaRPr lang="en-US" dirty="0"/>
          </a:p>
        </p:txBody>
      </p:sp>
      <p:pic>
        <p:nvPicPr>
          <p:cNvPr id="6" name="bcaot_0_oracles_lg_20170807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11810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357172"/>
            <a:ext cx="8856662" cy="628650"/>
          </a:xfrm>
        </p:spPr>
        <p:txBody>
          <a:bodyPr/>
          <a:lstStyle/>
          <a:p>
            <a:r>
              <a:rPr lang="en-US" dirty="0" smtClean="0"/>
              <a:t>Ascension              São Tomé e Príncipe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098" name="Picture 2" descr="http://gmao.gsfc.nasa.gov/products/nwp/systems/fp/aerogram/cities/forecast.aerogram.all.20170808.-14.4.-8.0.ATom_AscensionIsland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8" y="1198725"/>
            <a:ext cx="4255742" cy="31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mao.gsfc.nasa.gov/products/nwp/systems/fp/aerogram/cities/forecast.aerogram.all.20170808.6.6.0.3.ORACLES_Sao_Tome_e_Principe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46" y="1284450"/>
            <a:ext cx="4141440" cy="31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4" y="2419969"/>
            <a:ext cx="6517744" cy="2867025"/>
          </a:xfrm>
        </p:spPr>
      </p:pic>
      <p:pic>
        <p:nvPicPr>
          <p:cNvPr id="2050" name="0EB56DA5-6EBF-4CB4-A305-0E77748DF86F" descr="10762D92-6CF4-4C3F-832D-0F0A7196B1B4@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909638"/>
            <a:ext cx="70294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8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Wednesday Aug 9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1114425"/>
            <a:ext cx="3935856" cy="3174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666750"/>
            <a:ext cx="4009305" cy="2381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006" y="2701528"/>
            <a:ext cx="4069819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290" y="953737"/>
            <a:ext cx="3647917" cy="374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50" y="722338"/>
            <a:ext cx="4155999" cy="41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290" y="953737"/>
            <a:ext cx="3647917" cy="374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50" y="722338"/>
            <a:ext cx="4155999" cy="4112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50" y="722338"/>
            <a:ext cx="431198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809625"/>
            <a:ext cx="3776947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06" y="884062"/>
            <a:ext cx="391149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35974</TotalTime>
  <Words>95</Words>
  <Application>Microsoft Office PowerPoint</Application>
  <PresentationFormat>On-screen Show (16:9)</PresentationFormat>
  <Paragraphs>31</Paragraphs>
  <Slides>11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Wingdings</vt:lpstr>
      <vt:lpstr>ヒラギノ角ゴ Pro W3</vt:lpstr>
      <vt:lpstr>Blank Presentation</vt:lpstr>
      <vt:lpstr>Photo Editor Photo</vt:lpstr>
      <vt:lpstr>PowerPoint Presentation</vt:lpstr>
      <vt:lpstr>Wed</vt:lpstr>
      <vt:lpstr>BC AOD 07-12/Aug</vt:lpstr>
      <vt:lpstr>Ascension              São Tomé e Príncipe</vt:lpstr>
      <vt:lpstr>PowerPoint Presentation</vt:lpstr>
      <vt:lpstr>Wednesday Aug 9</vt:lpstr>
      <vt:lpstr>Wed</vt:lpstr>
      <vt:lpstr>Wed</vt:lpstr>
      <vt:lpstr>Wed</vt:lpstr>
      <vt:lpstr>Wed                   Thu                      Fri</vt:lpstr>
      <vt:lpstr>Wed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677</cp:revision>
  <cp:lastPrinted>2006-05-05T11:56:29Z</cp:lastPrinted>
  <dcterms:created xsi:type="dcterms:W3CDTF">2013-05-01T18:14:36Z</dcterms:created>
  <dcterms:modified xsi:type="dcterms:W3CDTF">2017-08-09T08:38:03Z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