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6" r:id="rId3"/>
    <p:sldId id="461" r:id="rId4"/>
    <p:sldId id="450" r:id="rId5"/>
    <p:sldId id="451" r:id="rId6"/>
    <p:sldId id="440" r:id="rId7"/>
    <p:sldId id="462" r:id="rId8"/>
    <p:sldId id="446" r:id="rId9"/>
    <p:sldId id="463" r:id="rId10"/>
    <p:sldId id="466" r:id="rId11"/>
    <p:sldId id="441" r:id="rId12"/>
    <p:sldId id="443" r:id="rId13"/>
    <p:sldId id="456" r:id="rId14"/>
    <p:sldId id="458" r:id="rId15"/>
    <p:sldId id="444" r:id="rId16"/>
    <p:sldId id="445" r:id="rId17"/>
    <p:sldId id="447" r:id="rId18"/>
    <p:sldId id="448" r:id="rId19"/>
    <p:sldId id="459" r:id="rId20"/>
    <p:sldId id="460" r:id="rId21"/>
    <p:sldId id="468" r:id="rId22"/>
    <p:sldId id="469" r:id="rId23"/>
    <p:sldId id="449" r:id="rId24"/>
    <p:sldId id="464" r:id="rId25"/>
    <p:sldId id="465" r:id="rId26"/>
    <p:sldId id="467" r:id="rId27"/>
    <p:sldId id="452" r:id="rId28"/>
    <p:sldId id="455" r:id="rId29"/>
    <p:sldId id="453" r:id="rId30"/>
    <p:sldId id="408" r:id="rId31"/>
    <p:sldId id="454" r:id="rId32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66"/>
    <a:srgbClr val="E5D7ED"/>
    <a:srgbClr val="CDB7ED"/>
    <a:srgbClr val="FFFAD0"/>
    <a:srgbClr val="FCFFB9"/>
    <a:srgbClr val="BDB1FF"/>
    <a:srgbClr val="2C93EF"/>
    <a:srgbClr val="094AB8"/>
    <a:srgbClr val="E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5982" autoAdjust="0"/>
  </p:normalViewPr>
  <p:slideViewPr>
    <p:cSldViewPr snapToGrid="0">
      <p:cViewPr varScale="1">
        <p:scale>
          <a:sx n="114" d="100"/>
          <a:sy n="114" d="100"/>
        </p:scale>
        <p:origin x="96" y="342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3" y="228297"/>
            <a:ext cx="1077235" cy="1077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00947" y="15612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096049" y="15423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93052" y="166103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19276" y="252793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114378" y="252604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537908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816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" y="166155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47014" y="2540792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06363"/>
            <a:ext cx="43735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79422" y="216430"/>
            <a:ext cx="4051828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1405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1405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09" y="133351"/>
            <a:ext cx="566890" cy="566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5.emf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nccs.nasa.gov/cgi-mission/mission_3d_chem.cgi?region=oracles_lg&amp;dtg=2017080600&amp;prod=8bc&amp;model=fp&amp;level=850&amp;tau=000&amp;&amp;region_old=oracles_lg&amp;dtg_old=2017080606&amp;prod_old=&amp;model_old=fp&amp;level_old=&amp;tau_old=000&amp;&amp;loop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ORACLES Forecast Briefing</a:t>
            </a:r>
            <a:br>
              <a:rPr lang="en-US" dirty="0" smtClean="0"/>
            </a:br>
            <a:r>
              <a:rPr lang="en-US" dirty="0" smtClean="0"/>
              <a:t>(Aerosols)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06 </a:t>
            </a:r>
            <a:r>
              <a:rPr lang="en-US" dirty="0" smtClean="0"/>
              <a:t>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392" y="172968"/>
            <a:ext cx="8856662" cy="628650"/>
          </a:xfrm>
        </p:spPr>
        <p:txBody>
          <a:bodyPr/>
          <a:lstStyle/>
          <a:p>
            <a:r>
              <a:rPr lang="en-US" dirty="0" smtClean="0"/>
              <a:t>ACAOD</a:t>
            </a:r>
            <a:r>
              <a:rPr lang="en-US" dirty="0" smtClean="0"/>
              <a:t> Comparison Saturday </a:t>
            </a:r>
            <a:r>
              <a:rPr lang="en-US" dirty="0"/>
              <a:t>(</a:t>
            </a:r>
            <a:r>
              <a:rPr lang="en-US" dirty="0" smtClean="0"/>
              <a:t>05) </a:t>
            </a:r>
            <a:r>
              <a:rPr lang="en-US" dirty="0" smtClean="0"/>
              <a:t>August </a:t>
            </a:r>
            <a:r>
              <a:rPr lang="en-US" dirty="0"/>
              <a:t>2017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675" y="4309228"/>
            <a:ext cx="157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OBS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33" y="933099"/>
            <a:ext cx="4659725" cy="3962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6013" y="4370783"/>
            <a:ext cx="37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 Terra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33" y="906764"/>
            <a:ext cx="4786355" cy="401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83" y="1327564"/>
            <a:ext cx="4266798" cy="20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3664" y="2605298"/>
            <a:ext cx="3851589" cy="2538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664" y="826618"/>
            <a:ext cx="3842400" cy="2500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5732" y="1316212"/>
            <a:ext cx="231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W-E 0S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849" y="3327007"/>
            <a:ext cx="231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W-E 8S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482" y="2800692"/>
            <a:ext cx="3851589" cy="2206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76" y="943158"/>
            <a:ext cx="3928786" cy="2129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5732" y="1316212"/>
            <a:ext cx="231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W-E 8S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6"/>
            <a:ext cx="3665718" cy="323445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11" y="826618"/>
            <a:ext cx="4782530" cy="4215165"/>
          </a:xfr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1048624" y="1753299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23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6"/>
            <a:ext cx="3665718" cy="323445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11" y="826618"/>
            <a:ext cx="4782530" cy="421516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10" y="735013"/>
            <a:ext cx="4606231" cy="44084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048624" y="1753299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4475" y="2658738"/>
            <a:ext cx="3851589" cy="269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664" y="826618"/>
            <a:ext cx="3842400" cy="250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405" y="1594714"/>
            <a:ext cx="3156705" cy="312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16" y="1003420"/>
            <a:ext cx="3871967" cy="3831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158" y="1938528"/>
            <a:ext cx="4788573" cy="47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482" y="2800692"/>
            <a:ext cx="3851589" cy="2206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82" y="678415"/>
            <a:ext cx="3851589" cy="23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(08) 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5" y="879299"/>
            <a:ext cx="3965400" cy="3965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69" y="904372"/>
            <a:ext cx="4262968" cy="3930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" y="659511"/>
            <a:ext cx="4589885" cy="44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(08)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69" y="1073732"/>
            <a:ext cx="4262968" cy="3761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57" y="812903"/>
            <a:ext cx="4376047" cy="4136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17" y="1283516"/>
            <a:ext cx="5143500" cy="411899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7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</a:t>
            </a:r>
            <a:r>
              <a:rPr lang="en-US" dirty="0" smtClean="0"/>
              <a:t>day </a:t>
            </a:r>
            <a:r>
              <a:rPr lang="en-US" dirty="0"/>
              <a:t>(</a:t>
            </a:r>
            <a:r>
              <a:rPr lang="en-US" dirty="0" smtClean="0"/>
              <a:t>09) </a:t>
            </a:r>
            <a:r>
              <a:rPr lang="en-US" dirty="0" smtClean="0"/>
              <a:t>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6"/>
            <a:ext cx="3665718" cy="3234457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37" y="1113269"/>
            <a:ext cx="3773128" cy="327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25" y="735013"/>
            <a:ext cx="4275568" cy="4275568"/>
          </a:xfr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048624" y="1753299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15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&amp; Wed (09)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5741" y="879299"/>
            <a:ext cx="4319799" cy="37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Ascension Island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800333"/>
            <a:ext cx="6769915" cy="3811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Ascension Island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800333"/>
            <a:ext cx="6769915" cy="3811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80" y="611673"/>
            <a:ext cx="6547647" cy="44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Ascension Island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800333"/>
            <a:ext cx="6769915" cy="3811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71" y="577080"/>
            <a:ext cx="6980310" cy="38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175" y="274179"/>
            <a:ext cx="3027711" cy="49264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9" y="274178"/>
            <a:ext cx="3176371" cy="50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8" y="274178"/>
            <a:ext cx="3087412" cy="5111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619" y="274178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Ascension Island </a:t>
            </a:r>
          </a:p>
        </p:txBody>
      </p:sp>
    </p:spTree>
    <p:extLst>
      <p:ext uri="{BB962C8B-B14F-4D97-AF65-F5344CB8AC3E}">
        <p14:creationId xmlns:p14="http://schemas.microsoft.com/office/powerpoint/2010/main" val="39834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175" y="274179"/>
            <a:ext cx="3027711" cy="49264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9" y="274178"/>
            <a:ext cx="3176371" cy="50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8" y="274178"/>
            <a:ext cx="3087412" cy="5111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619" y="274178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Ascension Island </a:t>
            </a:r>
          </a:p>
        </p:txBody>
      </p:sp>
    </p:spTree>
    <p:extLst>
      <p:ext uri="{BB962C8B-B14F-4D97-AF65-F5344CB8AC3E}">
        <p14:creationId xmlns:p14="http://schemas.microsoft.com/office/powerpoint/2010/main" val="25948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422" y="155010"/>
            <a:ext cx="2418782" cy="39356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98" y="274177"/>
            <a:ext cx="3176371" cy="50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8" y="274178"/>
            <a:ext cx="3087412" cy="5111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5360" y="-45659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Ascension Island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360" y="551582"/>
            <a:ext cx="6980310" cy="3887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247" y="584853"/>
            <a:ext cx="6547647" cy="44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8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422" y="155010"/>
            <a:ext cx="2418782" cy="39356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98" y="274177"/>
            <a:ext cx="3176371" cy="504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8" y="274178"/>
            <a:ext cx="3087412" cy="5111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5360" y="-45659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Ascension Island </a:t>
            </a:r>
          </a:p>
        </p:txBody>
      </p:sp>
    </p:spTree>
    <p:extLst>
      <p:ext uri="{BB962C8B-B14F-4D97-AF65-F5344CB8AC3E}">
        <p14:creationId xmlns:p14="http://schemas.microsoft.com/office/powerpoint/2010/main" val="38936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0" y="42701"/>
            <a:ext cx="2924916" cy="538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3175" y="274179"/>
            <a:ext cx="3027711" cy="49264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9" y="274178"/>
            <a:ext cx="3176371" cy="5044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03" y="127439"/>
            <a:ext cx="2933669" cy="5191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02" y="165664"/>
            <a:ext cx="3477379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4536" y="87504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Sao Tome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4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55" y="159824"/>
            <a:ext cx="8856662" cy="628650"/>
          </a:xfrm>
        </p:spPr>
        <p:txBody>
          <a:bodyPr/>
          <a:lstStyle/>
          <a:p>
            <a:r>
              <a:rPr lang="en-US" dirty="0" smtClean="0"/>
              <a:t>Outlook </a:t>
            </a:r>
            <a:r>
              <a:rPr lang="en-US" dirty="0" smtClean="0"/>
              <a:t>Tues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Fri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07-10) </a:t>
            </a:r>
            <a:r>
              <a:rPr lang="en-US" dirty="0"/>
              <a:t>August 2017 12Z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7" y="1217117"/>
            <a:ext cx="2891966" cy="22340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9" y="1170918"/>
            <a:ext cx="2840237" cy="2194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7" y="1217116"/>
            <a:ext cx="2449135" cy="2101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1" y="3642970"/>
            <a:ext cx="833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Tues</a:t>
            </a:r>
            <a:r>
              <a:rPr lang="en-US" sz="3600" dirty="0" smtClean="0"/>
              <a:t>	   </a:t>
            </a:r>
            <a:r>
              <a:rPr lang="en-US" sz="3600" dirty="0" smtClean="0"/>
              <a:t>Wed</a:t>
            </a:r>
            <a:r>
              <a:rPr lang="en-US" sz="3600" dirty="0" smtClean="0"/>
              <a:t>		</a:t>
            </a:r>
            <a:r>
              <a:rPr lang="en-US" sz="3600" dirty="0" smtClean="0"/>
              <a:t>Thurs</a:t>
            </a:r>
            <a:r>
              <a:rPr lang="en-US" sz="3600" dirty="0" smtClean="0"/>
              <a:t>	  </a:t>
            </a:r>
            <a:r>
              <a:rPr lang="en-US" sz="3600" dirty="0" smtClean="0"/>
              <a:t>Fri</a:t>
            </a:r>
            <a:endParaRPr lang="en-US" sz="3600" dirty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0" y="1170918"/>
            <a:ext cx="2504637" cy="21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88" y="1170918"/>
            <a:ext cx="2740271" cy="2201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1" y="1170918"/>
            <a:ext cx="2457626" cy="2147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71" y="1217116"/>
            <a:ext cx="2276455" cy="21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10 AUG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062"/>
            <a:ext cx="4934094" cy="381158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69" y="1157680"/>
            <a:ext cx="4442906" cy="3432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9" y="1073790"/>
            <a:ext cx="4660095" cy="35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&amp; Wed (09)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5741" y="879299"/>
            <a:ext cx="4319799" cy="374773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35013"/>
            <a:ext cx="4691380" cy="4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41" y="826618"/>
            <a:ext cx="4609030" cy="40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https://portal.nccs.nasa.gov/cgi-mission/mission_3d_chem.cgi?region=oracles_lg&amp;dtg=2017080600&amp;prod=8bc&amp;model=fp&amp;level=850&amp;tau=000&amp;&amp;region_old=oracles_lg&amp;dtg_old=2017080606&amp;prod_old=&amp;model_old=fp&amp;level_old=&amp;tau_old=000&amp;&amp;</a:t>
            </a:r>
            <a:r>
              <a:rPr lang="en-US" dirty="0" smtClean="0">
                <a:hlinkClick r:id="rId2"/>
              </a:rPr>
              <a:t>loop=1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</a:t>
            </a:r>
            <a:r>
              <a:rPr lang="en-US" dirty="0" smtClean="0"/>
              <a:t>) </a:t>
            </a:r>
            <a:r>
              <a:rPr lang="en-US" dirty="0" smtClean="0"/>
              <a:t>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826617"/>
            <a:ext cx="4509520" cy="39886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71801" y="903427"/>
            <a:ext cx="4319799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09) </a:t>
            </a:r>
            <a:r>
              <a:rPr lang="en-US" dirty="0" smtClean="0"/>
              <a:t>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826617"/>
            <a:ext cx="4509520" cy="39886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71801" y="903427"/>
            <a:ext cx="4319799" cy="381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" y="835637"/>
            <a:ext cx="4595578" cy="397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801" y="892385"/>
            <a:ext cx="4332313" cy="39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80" y="830529"/>
            <a:ext cx="4337148" cy="381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89" y="985266"/>
            <a:ext cx="4558513" cy="36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 </a:t>
            </a:r>
            <a:r>
              <a:rPr lang="en-US"/>
              <a:t>(</a:t>
            </a:r>
            <a:r>
              <a:rPr lang="en-US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" y="826618"/>
            <a:ext cx="4307132" cy="380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" y="662730"/>
            <a:ext cx="4307132" cy="43794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012" y="980237"/>
            <a:ext cx="4558513" cy="36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392" y="172968"/>
            <a:ext cx="8856662" cy="628650"/>
          </a:xfrm>
        </p:spPr>
        <p:txBody>
          <a:bodyPr/>
          <a:lstStyle/>
          <a:p>
            <a:r>
              <a:rPr lang="en-US" dirty="0" err="1" smtClean="0"/>
              <a:t>Prec</a:t>
            </a:r>
            <a:r>
              <a:rPr lang="en-US" dirty="0" smtClean="0"/>
              <a:t> Comparison Sunday </a:t>
            </a:r>
            <a:r>
              <a:rPr lang="en-US" dirty="0"/>
              <a:t>(</a:t>
            </a:r>
            <a:r>
              <a:rPr lang="en-US" dirty="0" smtClean="0"/>
              <a:t>06) August </a:t>
            </a:r>
            <a:r>
              <a:rPr lang="en-US" dirty="0"/>
              <a:t>2017 </a:t>
            </a:r>
            <a:r>
              <a:rPr lang="en-US" dirty="0" smtClean="0"/>
              <a:t>03Z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92" y="980237"/>
            <a:ext cx="4706661" cy="31309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12" y="980237"/>
            <a:ext cx="4558513" cy="3656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492" y="933099"/>
            <a:ext cx="4633128" cy="397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675" y="4309228"/>
            <a:ext cx="157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OBS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392" y="172968"/>
            <a:ext cx="8856662" cy="628650"/>
          </a:xfrm>
        </p:spPr>
        <p:txBody>
          <a:bodyPr/>
          <a:lstStyle/>
          <a:p>
            <a:r>
              <a:rPr lang="en-US" dirty="0" smtClean="0"/>
              <a:t>AOD</a:t>
            </a:r>
            <a:r>
              <a:rPr lang="en-US" dirty="0" smtClean="0"/>
              <a:t> Comparison Saturday </a:t>
            </a:r>
            <a:r>
              <a:rPr lang="en-US" dirty="0"/>
              <a:t>(</a:t>
            </a:r>
            <a:r>
              <a:rPr lang="en-US" dirty="0" smtClean="0"/>
              <a:t>05) </a:t>
            </a:r>
            <a:r>
              <a:rPr lang="en-US" dirty="0" smtClean="0"/>
              <a:t>August </a:t>
            </a:r>
            <a:r>
              <a:rPr lang="en-US" dirty="0"/>
              <a:t>2017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4" y="826618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675" y="4309228"/>
            <a:ext cx="157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OBS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33" y="933099"/>
            <a:ext cx="4659725" cy="396248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01" y="1149292"/>
            <a:ext cx="4513299" cy="3263318"/>
          </a:xfrm>
        </p:spPr>
      </p:pic>
      <p:sp>
        <p:nvSpPr>
          <p:cNvPr id="14" name="TextBox 13"/>
          <p:cNvSpPr txBox="1"/>
          <p:nvPr/>
        </p:nvSpPr>
        <p:spPr>
          <a:xfrm>
            <a:off x="5056013" y="4370783"/>
            <a:ext cx="37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 Terra/Aqua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02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25815</TotalTime>
  <Words>323</Words>
  <Application>Microsoft Office PowerPoint</Application>
  <PresentationFormat>On-screen Show (16:9)</PresentationFormat>
  <Paragraphs>101</Paragraphs>
  <Slides>31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55 Helvetica Roman</vt:lpstr>
      <vt:lpstr>75 Helvetica Bold</vt:lpstr>
      <vt:lpstr>AGaramond RegularSC</vt:lpstr>
      <vt:lpstr>Arial</vt:lpstr>
      <vt:lpstr>Helvetica</vt:lpstr>
      <vt:lpstr>ヒラギノ角ゴ Pro W3</vt:lpstr>
      <vt:lpstr>Blank Presentation</vt:lpstr>
      <vt:lpstr>ORACLES Forecast Briefing (Aerosols) </vt:lpstr>
      <vt:lpstr>Tuesday (08) &amp; Wed (09) August 2017 12Z</vt:lpstr>
      <vt:lpstr>Tuesday (08) &amp; Wed (09) August 2017 12Z</vt:lpstr>
      <vt:lpstr>Tuesday (08) August 2017 12Z</vt:lpstr>
      <vt:lpstr>Wednesday (09) August 2017 12Z</vt:lpstr>
      <vt:lpstr>Tuesday (08) August 2017 12Z</vt:lpstr>
      <vt:lpstr>Tuesday (08) August 2017 12Z</vt:lpstr>
      <vt:lpstr>Prec Comparison Sunday (06) August 2017 03Z</vt:lpstr>
      <vt:lpstr>AOD Comparison Saturday (05) August 2017 </vt:lpstr>
      <vt:lpstr>ACAOD Comparison Saturday (05) August 2017 </vt:lpstr>
      <vt:lpstr>Tuesday (08) August 2017 12Z</vt:lpstr>
      <vt:lpstr>Tuesday (08) August 2017 12Z</vt:lpstr>
      <vt:lpstr>Tuesday (08) August 2017 12Z</vt:lpstr>
      <vt:lpstr>Tuesday (08) August 2017 12Z</vt:lpstr>
      <vt:lpstr>Tuesday (08) August 2017 12Z</vt:lpstr>
      <vt:lpstr>Tuesday (08) August 2017 12Z</vt:lpstr>
      <vt:lpstr>Tuesday (08) August 2017 12Z</vt:lpstr>
      <vt:lpstr>Tuesday (08) August 2017 12Z</vt:lpstr>
      <vt:lpstr>Wednesday (09) August 2017 12Z</vt:lpstr>
      <vt:lpstr>Ascension Island </vt:lpstr>
      <vt:lpstr>Ascension Island </vt:lpstr>
      <vt:lpstr>Ascension Island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 Tues - Fri (07-10) August 2017 12Z</vt:lpstr>
      <vt:lpstr>Thursday 10 AUG 12Z</vt:lpstr>
      <vt:lpstr>Show animation</vt:lpstr>
      <vt:lpstr>PowerPoint Presentation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842</cp:revision>
  <cp:lastPrinted>2006-05-05T11:56:29Z</cp:lastPrinted>
  <dcterms:created xsi:type="dcterms:W3CDTF">2013-05-01T18:14:36Z</dcterms:created>
  <dcterms:modified xsi:type="dcterms:W3CDTF">2017-08-06T16:54:48Z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