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6" r:id="rId1"/>
  </p:sldMasterIdLst>
  <p:notesMasterIdLst>
    <p:notesMasterId r:id="rId18"/>
  </p:notesMasterIdLst>
  <p:handoutMasterIdLst>
    <p:handoutMasterId r:id="rId19"/>
  </p:handoutMasterIdLst>
  <p:sldIdLst>
    <p:sldId id="256" r:id="rId2"/>
    <p:sldId id="410" r:id="rId3"/>
    <p:sldId id="416" r:id="rId4"/>
    <p:sldId id="417" r:id="rId5"/>
    <p:sldId id="432" r:id="rId6"/>
    <p:sldId id="433" r:id="rId7"/>
    <p:sldId id="423" r:id="rId8"/>
    <p:sldId id="439" r:id="rId9"/>
    <p:sldId id="429" r:id="rId10"/>
    <p:sldId id="428" r:id="rId11"/>
    <p:sldId id="438" r:id="rId12"/>
    <p:sldId id="430" r:id="rId13"/>
    <p:sldId id="418" r:id="rId14"/>
    <p:sldId id="413" r:id="rId15"/>
    <p:sldId id="436" r:id="rId16"/>
    <p:sldId id="408" r:id="rId17"/>
  </p:sldIdLst>
  <p:sldSz cx="9144000" cy="5143500" type="screen16x9"/>
  <p:notesSz cx="7010400" cy="94488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1pPr>
    <a:lvl2pPr marL="409575" indent="47625" algn="l" rtl="0" eaLnBrk="0" fontAlgn="base" hangingPunct="0">
      <a:spcBef>
        <a:spcPct val="0"/>
      </a:spcBef>
      <a:spcAft>
        <a:spcPct val="0"/>
      </a:spcAft>
      <a:defRPr sz="8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2pPr>
    <a:lvl3pPr marL="819150" indent="95250" algn="l" rtl="0" eaLnBrk="0" fontAlgn="base" hangingPunct="0">
      <a:spcBef>
        <a:spcPct val="0"/>
      </a:spcBef>
      <a:spcAft>
        <a:spcPct val="0"/>
      </a:spcAft>
      <a:defRPr sz="8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3pPr>
    <a:lvl4pPr marL="1230313" indent="141288" algn="l" rtl="0" eaLnBrk="0" fontAlgn="base" hangingPunct="0">
      <a:spcBef>
        <a:spcPct val="0"/>
      </a:spcBef>
      <a:spcAft>
        <a:spcPct val="0"/>
      </a:spcAft>
      <a:defRPr sz="8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4pPr>
    <a:lvl5pPr marL="1639888" indent="188913" algn="l" rtl="0" eaLnBrk="0" fontAlgn="base" hangingPunct="0">
      <a:spcBef>
        <a:spcPct val="0"/>
      </a:spcBef>
      <a:spcAft>
        <a:spcPct val="0"/>
      </a:spcAft>
      <a:defRPr sz="8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8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8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8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8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-377">
          <p15:clr>
            <a:srgbClr val="A4A3A4"/>
          </p15:clr>
        </p15:guide>
        <p15:guide id="2" pos="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666666"/>
    <a:srgbClr val="E5D7ED"/>
    <a:srgbClr val="CDB7ED"/>
    <a:srgbClr val="FFFAD0"/>
    <a:srgbClr val="FCFFB9"/>
    <a:srgbClr val="BDB1FF"/>
    <a:srgbClr val="2C93EF"/>
    <a:srgbClr val="094AB8"/>
    <a:srgbClr val="EF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/>
    <p:restoredTop sz="95982" autoAdjust="0"/>
  </p:normalViewPr>
  <p:slideViewPr>
    <p:cSldViewPr snapToGrid="0">
      <p:cViewPr varScale="1">
        <p:scale>
          <a:sx n="131" d="100"/>
          <a:sy n="131" d="100"/>
        </p:scale>
        <p:origin x="234" y="120"/>
      </p:cViewPr>
      <p:guideLst>
        <p:guide orient="horz" pos="-377"/>
        <p:guide pos="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3" tIns="46211" rIns="92423" bIns="46211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solidFill>
                  <a:schemeClr val="tx1"/>
                </a:solidFill>
                <a:latin typeface="55 Helvetica Roman" pitchFamily="1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68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3" tIns="46211" rIns="92423" bIns="46211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solidFill>
                  <a:schemeClr val="tx1"/>
                </a:solidFill>
                <a:latin typeface="55 Helvetica Roman" pitchFamily="1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75725"/>
            <a:ext cx="30368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3" tIns="46211" rIns="92423" bIns="46211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solidFill>
                  <a:schemeClr val="tx1"/>
                </a:solidFill>
                <a:latin typeface="55 Helvetica Roman" pitchFamily="1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975725"/>
            <a:ext cx="30368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3" tIns="46211" rIns="92423" bIns="46211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2948B43-A11D-764E-B25B-D303A7C10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090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27" tIns="47014" rIns="94027" bIns="47014" numCol="1" anchor="t" anchorCtr="0" compatLnSpc="1">
            <a:prstTxWarp prst="textNoShape">
              <a:avLst/>
            </a:prstTxWarp>
          </a:bodyPr>
          <a:lstStyle>
            <a:lvl1pPr defTabSz="939800" eaLnBrk="1" hangingPunct="1">
              <a:defRPr sz="1200">
                <a:solidFill>
                  <a:schemeClr val="tx1"/>
                </a:solidFill>
                <a:latin typeface="55 Helvetica Roman" pitchFamily="1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27" tIns="47014" rIns="94027" bIns="47014" numCol="1" anchor="t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200">
                <a:solidFill>
                  <a:schemeClr val="tx1"/>
                </a:solidFill>
                <a:latin typeface="55 Helvetica Roman" pitchFamily="1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55600" y="708025"/>
            <a:ext cx="6299200" cy="3543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87863"/>
            <a:ext cx="5607050" cy="425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27" tIns="47014" rIns="94027" bIns="470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4138"/>
            <a:ext cx="30384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27" tIns="47014" rIns="94027" bIns="47014" numCol="1" anchor="b" anchorCtr="0" compatLnSpc="1">
            <a:prstTxWarp prst="textNoShape">
              <a:avLst/>
            </a:prstTxWarp>
          </a:bodyPr>
          <a:lstStyle>
            <a:lvl1pPr defTabSz="939800" eaLnBrk="1" hangingPunct="1">
              <a:defRPr sz="1200">
                <a:solidFill>
                  <a:schemeClr val="tx1"/>
                </a:solidFill>
                <a:latin typeface="55 Helvetica Roman" pitchFamily="1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974138"/>
            <a:ext cx="30384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27" tIns="47014" rIns="94027" bIns="47014" numCol="1" anchor="b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7E2D798-E986-4347-8B6E-771851333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31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55 Helvetica Roman" pitchFamily="1" charset="-52"/>
        <a:ea typeface="ＭＳ Ｐゴシック" charset="-128"/>
        <a:cs typeface="ＭＳ Ｐゴシック" charset="-128"/>
      </a:defRPr>
    </a:lvl1pPr>
    <a:lvl2pPr marL="40957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55 Helvetica Roman" pitchFamily="1" charset="-52"/>
        <a:ea typeface="ＭＳ Ｐゴシック" pitchFamily="-110" charset="-128"/>
        <a:cs typeface="+mn-cs"/>
      </a:defRPr>
    </a:lvl2pPr>
    <a:lvl3pPr marL="81915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55 Helvetica Roman" pitchFamily="1" charset="-52"/>
        <a:ea typeface="ヒラギノ角ゴ Pro W3" charset="-128"/>
        <a:cs typeface="ヒラギノ角ゴ Pro W3" charset="-128"/>
      </a:defRPr>
    </a:lvl3pPr>
    <a:lvl4pPr marL="123031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55 Helvetica Roman" pitchFamily="1" charset="-52"/>
        <a:ea typeface="ヒラギノ角ゴ Pro W3" charset="-128"/>
        <a:cs typeface="ヒラギノ角ゴ Pro W3" charset="0"/>
      </a:defRPr>
    </a:lvl4pPr>
    <a:lvl5pPr marL="163988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55 Helvetica Roman" pitchFamily="1" charset="-52"/>
        <a:ea typeface="ヒラギノ角ゴ Pro W3" charset="-128"/>
        <a:cs typeface="ヒラギノ角ゴ Pro W3" charset="0"/>
      </a:defRPr>
    </a:lvl5pPr>
    <a:lvl6pPr marL="2051456" algn="l" defTabSz="41029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61748" algn="l" defTabSz="41029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72039" algn="l" defTabSz="41029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82330" algn="l" defTabSz="41029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2D798-E986-4347-8B6E-77185133318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85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 userDrawn="1"/>
        </p:nvSpPr>
        <p:spPr bwMode="auto">
          <a:xfrm flipV="1">
            <a:off x="0" y="5043488"/>
            <a:ext cx="9144000" cy="106362"/>
          </a:xfrm>
          <a:prstGeom prst="rect">
            <a:avLst/>
          </a:prstGeom>
          <a:solidFill>
            <a:srgbClr val="094AB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/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100013" y="173038"/>
            <a:ext cx="8609012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/>
          <a:p>
            <a:pPr eaLnBrk="1" hangingPunct="1"/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88900" y="4818063"/>
            <a:ext cx="8609013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/>
          <a:p>
            <a:pPr eaLnBrk="1" hangingPunct="1"/>
            <a:r>
              <a:rPr lang="en-US" sz="900" dirty="0" smtClean="0">
                <a:solidFill>
                  <a:schemeClr val="bg1"/>
                </a:solidFill>
                <a:latin typeface="Arial" charset="0"/>
              </a:rPr>
              <a:t> </a:t>
            </a:r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 userDrawn="1"/>
        </p:nvSpPr>
        <p:spPr bwMode="auto">
          <a:xfrm flipV="1">
            <a:off x="0" y="0"/>
            <a:ext cx="9144000" cy="80963"/>
          </a:xfrm>
          <a:prstGeom prst="rect">
            <a:avLst/>
          </a:prstGeom>
          <a:solidFill>
            <a:srgbClr val="EF020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56493" y="1588639"/>
            <a:ext cx="6803237" cy="1061198"/>
          </a:xfrm>
        </p:spPr>
        <p:txBody>
          <a:bodyPr/>
          <a:lstStyle>
            <a:lvl1pPr algn="ctr">
              <a:defRPr sz="3200" b="1">
                <a:solidFill>
                  <a:srgbClr val="FF0000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55737" y="2720736"/>
            <a:ext cx="6811930" cy="1055768"/>
          </a:xfrm>
        </p:spPr>
        <p:txBody>
          <a:bodyPr/>
          <a:lstStyle>
            <a:lvl1pPr marL="0" indent="0" algn="ctr">
              <a:buFont typeface="AGaramond RegularSC" pitchFamily="1" charset="-52"/>
              <a:buNone/>
              <a:defRPr sz="2400">
                <a:solidFill>
                  <a:srgbClr val="2C93EF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2" descr="ORACLES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233" y="228297"/>
            <a:ext cx="1077235" cy="10772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nasa 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72" y="285750"/>
            <a:ext cx="1065048" cy="8839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65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0" y="205908"/>
            <a:ext cx="8229023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8736" y="1416071"/>
            <a:ext cx="2751628" cy="2994667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7720F-C29D-6144-B1AC-CC9417057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12"/>
          </p:nvPr>
        </p:nvSpPr>
        <p:spPr>
          <a:xfrm>
            <a:off x="3172649" y="1432407"/>
            <a:ext cx="2751628" cy="2994667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6030237" y="1432407"/>
            <a:ext cx="2751628" cy="2994667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390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7720F-C29D-6144-B1AC-CC9417057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6100947" y="156125"/>
            <a:ext cx="2929764" cy="227502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3096049" y="154235"/>
            <a:ext cx="2929764" cy="227502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8"/>
          </p:nvPr>
        </p:nvSpPr>
        <p:spPr>
          <a:xfrm>
            <a:off x="93052" y="166103"/>
            <a:ext cx="2929764" cy="227502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6119276" y="2527930"/>
            <a:ext cx="2929764" cy="227502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0"/>
          </p:nvPr>
        </p:nvSpPr>
        <p:spPr>
          <a:xfrm>
            <a:off x="3114378" y="2526040"/>
            <a:ext cx="2929764" cy="227502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21"/>
          </p:nvPr>
        </p:nvSpPr>
        <p:spPr>
          <a:xfrm>
            <a:off x="111381" y="2537908"/>
            <a:ext cx="2929764" cy="227502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270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445" y="4835174"/>
            <a:ext cx="435133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defTabSz="914608" eaLnBrk="1" hangingPunct="1">
              <a:defRPr sz="900">
                <a:solidFill>
                  <a:srgbClr val="67708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4844699"/>
            <a:ext cx="40922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mtClean="0">
                <a:solidFill>
                  <a:srgbClr val="677085"/>
                </a:solidFill>
                <a:latin typeface="75 Helvetica Bold" charset="0"/>
              </a:defRPr>
            </a:lvl1pPr>
          </a:lstStyle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53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445" y="4835174"/>
            <a:ext cx="435133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defTabSz="914608" eaLnBrk="1" hangingPunct="1">
              <a:defRPr sz="900">
                <a:solidFill>
                  <a:srgbClr val="67708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4844699"/>
            <a:ext cx="40922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mtClean="0">
                <a:solidFill>
                  <a:srgbClr val="677085"/>
                </a:solidFill>
                <a:latin typeface="75 Helvetica Bold" charset="0"/>
              </a:defRPr>
            </a:lvl1pPr>
          </a:lstStyle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73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0" y="204858"/>
            <a:ext cx="3007591" cy="87195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62" y="204858"/>
            <a:ext cx="5111750" cy="439025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90" y="1076816"/>
            <a:ext cx="3007591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10291" indent="0">
              <a:buNone/>
              <a:defRPr sz="1100"/>
            </a:lvl2pPr>
            <a:lvl3pPr marL="820583" indent="0">
              <a:buNone/>
              <a:defRPr sz="900"/>
            </a:lvl3pPr>
            <a:lvl4pPr marL="1230874" indent="0">
              <a:buNone/>
              <a:defRPr sz="800"/>
            </a:lvl4pPr>
            <a:lvl5pPr marL="1641165" indent="0">
              <a:buNone/>
              <a:defRPr sz="800"/>
            </a:lvl5pPr>
            <a:lvl6pPr marL="2051456" indent="0">
              <a:buNone/>
              <a:defRPr sz="800"/>
            </a:lvl6pPr>
            <a:lvl7pPr marL="2461748" indent="0">
              <a:buNone/>
              <a:defRPr sz="800"/>
            </a:lvl7pPr>
            <a:lvl8pPr marL="2872039" indent="0">
              <a:buNone/>
              <a:defRPr sz="800"/>
            </a:lvl8pPr>
            <a:lvl9pPr marL="328233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B2070-2232-1743-8639-39393822A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75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33" y="3600241"/>
            <a:ext cx="5486977" cy="4254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33" y="459091"/>
            <a:ext cx="5486977" cy="3086520"/>
          </a:xfrm>
        </p:spPr>
        <p:txBody>
          <a:bodyPr/>
          <a:lstStyle>
            <a:lvl1pPr marL="0" indent="0">
              <a:buNone/>
              <a:defRPr sz="2900"/>
            </a:lvl1pPr>
            <a:lvl2pPr marL="410291" indent="0">
              <a:buNone/>
              <a:defRPr sz="2500"/>
            </a:lvl2pPr>
            <a:lvl3pPr marL="820583" indent="0">
              <a:buNone/>
              <a:defRPr sz="2200"/>
            </a:lvl3pPr>
            <a:lvl4pPr marL="1230874" indent="0">
              <a:buNone/>
              <a:defRPr sz="1800"/>
            </a:lvl4pPr>
            <a:lvl5pPr marL="1641165" indent="0">
              <a:buNone/>
              <a:defRPr sz="1800"/>
            </a:lvl5pPr>
            <a:lvl6pPr marL="2051456" indent="0">
              <a:buNone/>
              <a:defRPr sz="1800"/>
            </a:lvl6pPr>
            <a:lvl7pPr marL="2461748" indent="0">
              <a:buNone/>
              <a:defRPr sz="1800"/>
            </a:lvl7pPr>
            <a:lvl8pPr marL="2872039" indent="0">
              <a:buNone/>
              <a:defRPr sz="1800"/>
            </a:lvl8pPr>
            <a:lvl9pPr marL="3282330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33" y="4025713"/>
            <a:ext cx="5486977" cy="603017"/>
          </a:xfrm>
        </p:spPr>
        <p:txBody>
          <a:bodyPr/>
          <a:lstStyle>
            <a:lvl1pPr marL="0" indent="0">
              <a:buNone/>
              <a:defRPr sz="1300"/>
            </a:lvl1pPr>
            <a:lvl2pPr marL="410291" indent="0">
              <a:buNone/>
              <a:defRPr sz="1100"/>
            </a:lvl2pPr>
            <a:lvl3pPr marL="820583" indent="0">
              <a:buNone/>
              <a:defRPr sz="900"/>
            </a:lvl3pPr>
            <a:lvl4pPr marL="1230874" indent="0">
              <a:buNone/>
              <a:defRPr sz="800"/>
            </a:lvl4pPr>
            <a:lvl5pPr marL="1641165" indent="0">
              <a:buNone/>
              <a:defRPr sz="800"/>
            </a:lvl5pPr>
            <a:lvl6pPr marL="2051456" indent="0">
              <a:buNone/>
              <a:defRPr sz="800"/>
            </a:lvl6pPr>
            <a:lvl7pPr marL="2461748" indent="0">
              <a:buNone/>
              <a:defRPr sz="800"/>
            </a:lvl7pPr>
            <a:lvl8pPr marL="2872039" indent="0">
              <a:buNone/>
              <a:defRPr sz="800"/>
            </a:lvl8pPr>
            <a:lvl9pPr marL="328233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066EB-B6EC-2943-BA64-184184D01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00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75CF3-6E55-CB47-BBAB-C546B8D1D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87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7706" y="857250"/>
            <a:ext cx="2075295" cy="31999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490" y="857250"/>
            <a:ext cx="6091670" cy="31999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64BA3-C51F-0C42-93A3-97FF0A237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6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445" y="4835174"/>
            <a:ext cx="435133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defTabSz="914608" eaLnBrk="1" hangingPunct="1">
              <a:defRPr sz="900">
                <a:solidFill>
                  <a:srgbClr val="67708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4844699"/>
            <a:ext cx="40922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mtClean="0">
                <a:solidFill>
                  <a:srgbClr val="677085"/>
                </a:solidFill>
                <a:latin typeface="75 Helvetica Bold" charset="0"/>
              </a:defRPr>
            </a:lvl1pPr>
          </a:lstStyle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63" y="166155"/>
            <a:ext cx="8813800" cy="223923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445" y="4835174"/>
            <a:ext cx="435133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defTabSz="914608" eaLnBrk="1" hangingPunct="1">
              <a:defRPr sz="900">
                <a:solidFill>
                  <a:srgbClr val="67708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4844699"/>
            <a:ext cx="40922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mtClean="0">
                <a:solidFill>
                  <a:srgbClr val="677085"/>
                </a:solidFill>
                <a:latin typeface="75 Helvetica Bold" charset="0"/>
              </a:defRPr>
            </a:lvl1pPr>
          </a:lstStyle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147014" y="2540792"/>
            <a:ext cx="8813800" cy="223923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757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35" y="3305035"/>
            <a:ext cx="7771534" cy="1022187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035" y="2179895"/>
            <a:ext cx="7771534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410291" indent="0">
              <a:buNone/>
              <a:defRPr sz="1600"/>
            </a:lvl2pPr>
            <a:lvl3pPr marL="820583" indent="0">
              <a:buNone/>
              <a:defRPr sz="1400"/>
            </a:lvl3pPr>
            <a:lvl4pPr marL="1230874" indent="0">
              <a:buNone/>
              <a:defRPr sz="1300"/>
            </a:lvl4pPr>
            <a:lvl5pPr marL="1641165" indent="0">
              <a:buNone/>
              <a:defRPr sz="1300"/>
            </a:lvl5pPr>
            <a:lvl6pPr marL="2051456" indent="0">
              <a:buNone/>
              <a:defRPr sz="1300"/>
            </a:lvl6pPr>
            <a:lvl7pPr marL="2461748" indent="0">
              <a:buNone/>
              <a:defRPr sz="1300"/>
            </a:lvl7pPr>
            <a:lvl8pPr marL="2872039" indent="0">
              <a:buNone/>
              <a:defRPr sz="1300"/>
            </a:lvl8pPr>
            <a:lvl9pPr marL="328233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445" y="4835174"/>
            <a:ext cx="435133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defTabSz="914608" eaLnBrk="1" hangingPunct="1">
              <a:defRPr sz="900">
                <a:solidFill>
                  <a:srgbClr val="67708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4844699"/>
            <a:ext cx="40922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mtClean="0">
                <a:solidFill>
                  <a:srgbClr val="677085"/>
                </a:solidFill>
                <a:latin typeface="75 Helvetica Bold" charset="0"/>
              </a:defRPr>
            </a:lvl1pPr>
          </a:lstStyle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70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729" y="915417"/>
            <a:ext cx="4391523" cy="379898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797" y="903974"/>
            <a:ext cx="4084205" cy="37760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059A9-27D9-9D4D-A366-1B1688A37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42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38" y="106363"/>
            <a:ext cx="4373562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729" y="915417"/>
            <a:ext cx="4391523" cy="379898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797" y="903974"/>
            <a:ext cx="4084205" cy="37760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059A9-27D9-9D4D-A366-1B1688A37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4679422" y="216430"/>
            <a:ext cx="4051828" cy="6286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Helvetica"/>
                <a:ea typeface="ＭＳ Ｐゴシック" charset="-128"/>
                <a:cs typeface="Helvetic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5pPr>
            <a:lvl6pPr marL="410291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6pPr>
            <a:lvl7pPr marL="820583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7pPr>
            <a:lvl8pPr marL="1230874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8pPr>
            <a:lvl9pPr marL="1641165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9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75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729" y="915417"/>
            <a:ext cx="2211399" cy="1852547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797" y="903974"/>
            <a:ext cx="4084205" cy="37760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059A9-27D9-9D4D-A366-1B1688A37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2421651" y="900062"/>
            <a:ext cx="2211399" cy="1852547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45384" y="2841231"/>
            <a:ext cx="2211399" cy="1852547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2421650" y="2817266"/>
            <a:ext cx="2211399" cy="1852547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995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8895" y="891991"/>
            <a:ext cx="4294483" cy="1899937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059A9-27D9-9D4D-A366-1B1688A37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half" idx="12"/>
          </p:nvPr>
        </p:nvSpPr>
        <p:spPr>
          <a:xfrm>
            <a:off x="230743" y="888619"/>
            <a:ext cx="4294483" cy="1899937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254705" y="2877718"/>
            <a:ext cx="4294483" cy="1899937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639512" y="2877718"/>
            <a:ext cx="4294483" cy="1899937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40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0" y="205908"/>
            <a:ext cx="8229023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90" y="1151405"/>
            <a:ext cx="4039465" cy="48010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291" indent="0">
              <a:buNone/>
              <a:defRPr sz="1800" b="1"/>
            </a:lvl2pPr>
            <a:lvl3pPr marL="820583" indent="0">
              <a:buNone/>
              <a:defRPr sz="1600" b="1"/>
            </a:lvl3pPr>
            <a:lvl4pPr marL="1230874" indent="0">
              <a:buNone/>
              <a:defRPr sz="1400" b="1"/>
            </a:lvl4pPr>
            <a:lvl5pPr marL="1641165" indent="0">
              <a:buNone/>
              <a:defRPr sz="1400" b="1"/>
            </a:lvl5pPr>
            <a:lvl6pPr marL="2051456" indent="0">
              <a:buNone/>
              <a:defRPr sz="1400" b="1"/>
            </a:lvl6pPr>
            <a:lvl7pPr marL="2461748" indent="0">
              <a:buNone/>
              <a:defRPr sz="1400" b="1"/>
            </a:lvl7pPr>
            <a:lvl8pPr marL="2872039" indent="0">
              <a:buNone/>
              <a:defRPr sz="1400" b="1"/>
            </a:lvl8pPr>
            <a:lvl9pPr marL="328233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90" y="1631507"/>
            <a:ext cx="4039465" cy="296360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604" y="1151405"/>
            <a:ext cx="4040909" cy="48010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291" indent="0">
              <a:buNone/>
              <a:defRPr sz="1800" b="1"/>
            </a:lvl2pPr>
            <a:lvl3pPr marL="820583" indent="0">
              <a:buNone/>
              <a:defRPr sz="1600" b="1"/>
            </a:lvl3pPr>
            <a:lvl4pPr marL="1230874" indent="0">
              <a:buNone/>
              <a:defRPr sz="1400" b="1"/>
            </a:lvl4pPr>
            <a:lvl5pPr marL="1641165" indent="0">
              <a:buNone/>
              <a:defRPr sz="1400" b="1"/>
            </a:lvl5pPr>
            <a:lvl6pPr marL="2051456" indent="0">
              <a:buNone/>
              <a:defRPr sz="1400" b="1"/>
            </a:lvl6pPr>
            <a:lvl7pPr marL="2461748" indent="0">
              <a:buNone/>
              <a:defRPr sz="1400" b="1"/>
            </a:lvl7pPr>
            <a:lvl8pPr marL="2872039" indent="0">
              <a:buNone/>
              <a:defRPr sz="1400" b="1"/>
            </a:lvl8pPr>
            <a:lvl9pPr marL="328233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604" y="1631507"/>
            <a:ext cx="4040909" cy="296360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7720F-C29D-6144-B1AC-CC9417057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67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06363"/>
            <a:ext cx="8856662" cy="6286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800" y="825500"/>
            <a:ext cx="8813800" cy="38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445" y="4835174"/>
            <a:ext cx="435133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defTabSz="914608" eaLnBrk="1" hangingPunct="1">
              <a:defRPr sz="900">
                <a:solidFill>
                  <a:srgbClr val="67708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4844699"/>
            <a:ext cx="40922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mtClean="0">
                <a:solidFill>
                  <a:srgbClr val="677085"/>
                </a:solidFill>
                <a:latin typeface="75 Helvetica Bold" charset="0"/>
              </a:defRPr>
            </a:lvl1pPr>
          </a:lstStyle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5054594"/>
            <a:ext cx="9144000" cy="8890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0"/>
            <a:ext cx="9144000" cy="122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2" descr="ORACLES Logo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709" y="133351"/>
            <a:ext cx="566890" cy="5668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37" r:id="rId2"/>
    <p:sldLayoutId id="2147483953" r:id="rId3"/>
    <p:sldLayoutId id="2147483938" r:id="rId4"/>
    <p:sldLayoutId id="2147483939" r:id="rId5"/>
    <p:sldLayoutId id="2147483951" r:id="rId6"/>
    <p:sldLayoutId id="2147483949" r:id="rId7"/>
    <p:sldLayoutId id="2147483948" r:id="rId8"/>
    <p:sldLayoutId id="2147483940" r:id="rId9"/>
    <p:sldLayoutId id="2147483950" r:id="rId10"/>
    <p:sldLayoutId id="2147483952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Helvetica"/>
          <a:ea typeface="ＭＳ Ｐゴシック" charset="-128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Helvetica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Helvetica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Helvetica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Helvetica" charset="0"/>
          <a:ea typeface="ＭＳ Ｐゴシック" charset="-128"/>
        </a:defRPr>
      </a:lvl5pPr>
      <a:lvl6pPr marL="410291" algn="l" defTabSz="914608" rtl="0" fontAlgn="base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pitchFamily="-110" charset="-52"/>
        </a:defRPr>
      </a:lvl6pPr>
      <a:lvl7pPr marL="820583" algn="l" defTabSz="914608" rtl="0" fontAlgn="base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pitchFamily="-110" charset="-52"/>
        </a:defRPr>
      </a:lvl7pPr>
      <a:lvl8pPr marL="1230874" algn="l" defTabSz="914608" rtl="0" fontAlgn="base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pitchFamily="-110" charset="-52"/>
        </a:defRPr>
      </a:lvl8pPr>
      <a:lvl9pPr marL="1641165" algn="l" defTabSz="914608" rtl="0" fontAlgn="base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pitchFamily="-110" charset="-52"/>
        </a:defRPr>
      </a:lvl9pPr>
    </p:titleStyle>
    <p:bodyStyle>
      <a:lvl1pPr marL="111125" indent="-111125" algn="l" rtl="0" eaLnBrk="0" fontAlgn="base" hangingPunct="0">
        <a:lnSpc>
          <a:spcPts val="2400"/>
        </a:lnSpc>
        <a:spcBef>
          <a:spcPts val="400"/>
        </a:spcBef>
        <a:spcAft>
          <a:spcPct val="0"/>
        </a:spcAft>
        <a:buClr>
          <a:srgbClr val="A0A0A0"/>
        </a:buClr>
        <a:buSzPct val="80000"/>
        <a:buFont typeface="AGaramond RegularSC" charset="0"/>
        <a:defRPr sz="1600" b="1">
          <a:solidFill>
            <a:srgbClr val="000000"/>
          </a:solidFill>
          <a:latin typeface="Helvetica"/>
          <a:ea typeface="ＭＳ Ｐゴシック" charset="-128"/>
          <a:cs typeface="Helvetica"/>
        </a:defRPr>
      </a:lvl1pPr>
      <a:lvl2pPr marL="568325" indent="-168275" algn="l" rtl="0" eaLnBrk="0" fontAlgn="base" hangingPunct="0">
        <a:lnSpc>
          <a:spcPts val="2400"/>
        </a:lnSpc>
        <a:spcBef>
          <a:spcPts val="400"/>
        </a:spcBef>
        <a:spcAft>
          <a:spcPct val="0"/>
        </a:spcAft>
        <a:buClr>
          <a:srgbClr val="1E568D"/>
        </a:buClr>
        <a:buFont typeface="Arial" charset="0"/>
        <a:buChar char="•"/>
        <a:defRPr sz="1400">
          <a:solidFill>
            <a:srgbClr val="000000"/>
          </a:solidFill>
          <a:latin typeface="Helvetica"/>
          <a:ea typeface="ＭＳ Ｐゴシック" pitchFamily="-110" charset="-128"/>
          <a:cs typeface="Helvetica"/>
        </a:defRPr>
      </a:lvl2pPr>
      <a:lvl3pPr marL="747713" indent="-168275" algn="l" rtl="0" eaLnBrk="0" fontAlgn="base" hangingPunct="0">
        <a:lnSpc>
          <a:spcPts val="2400"/>
        </a:lnSpc>
        <a:spcBef>
          <a:spcPts val="400"/>
        </a:spcBef>
        <a:spcAft>
          <a:spcPct val="0"/>
        </a:spcAft>
        <a:buClr>
          <a:srgbClr val="1E568D"/>
        </a:buClr>
        <a:buSzPct val="90000"/>
        <a:buChar char="»"/>
        <a:defRPr sz="1400">
          <a:solidFill>
            <a:srgbClr val="000000"/>
          </a:solidFill>
          <a:latin typeface="Helvetica"/>
          <a:ea typeface="ＭＳ Ｐゴシック" pitchFamily="-110" charset="-128"/>
          <a:cs typeface="Helvetica"/>
        </a:defRPr>
      </a:lvl3pPr>
      <a:lvl4pPr marL="1196975" indent="-111125" algn="l" rtl="0" eaLnBrk="0" fontAlgn="base" hangingPunct="0">
        <a:lnSpc>
          <a:spcPts val="2400"/>
        </a:lnSpc>
        <a:spcBef>
          <a:spcPts val="400"/>
        </a:spcBef>
        <a:spcAft>
          <a:spcPct val="0"/>
        </a:spcAft>
        <a:defRPr sz="1400">
          <a:solidFill>
            <a:srgbClr val="000000"/>
          </a:solidFill>
          <a:latin typeface="Helvetica"/>
          <a:ea typeface="ＭＳ Ｐゴシック" pitchFamily="-110" charset="-128"/>
          <a:cs typeface="Helvetica"/>
        </a:defRPr>
      </a:lvl4pPr>
      <a:lvl5pPr marL="1711325" indent="-165100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Helvetica"/>
          <a:ea typeface="ＭＳ Ｐゴシック" pitchFamily="-110" charset="-128"/>
          <a:cs typeface="Helvetica"/>
        </a:defRPr>
      </a:lvl5pPr>
      <a:lvl6pPr marL="2467446" indent="-227940" algn="l" defTabSz="914608" rtl="0" fontAlgn="base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pitchFamily="-110" charset="-128"/>
        </a:defRPr>
      </a:lvl6pPr>
      <a:lvl7pPr marL="2877737" indent="-227940" algn="l" defTabSz="914608" rtl="0" fontAlgn="base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pitchFamily="-110" charset="-128"/>
        </a:defRPr>
      </a:lvl7pPr>
      <a:lvl8pPr marL="3288029" indent="-227940" algn="l" defTabSz="914608" rtl="0" fontAlgn="base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pitchFamily="-110" charset="-128"/>
        </a:defRPr>
      </a:lvl8pPr>
      <a:lvl9pPr marL="3698320" indent="-227940" algn="l" defTabSz="914608" rtl="0" fontAlgn="base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291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583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874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1165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1456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748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2039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2330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ORACLES Forecast Briefing</a:t>
            </a:r>
            <a:br>
              <a:rPr lang="en-US" dirty="0" smtClean="0"/>
            </a:br>
            <a:r>
              <a:rPr lang="en-US" dirty="0" smtClean="0"/>
              <a:t>(Aerosols)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04 </a:t>
            </a:r>
            <a:r>
              <a:rPr lang="en-US" dirty="0" smtClean="0"/>
              <a:t>August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61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636" y="457641"/>
            <a:ext cx="5143500" cy="45108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0574"/>
            <a:ext cx="3439796" cy="299951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1609344" y="826618"/>
            <a:ext cx="336499" cy="1536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-52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1046073" y="1861563"/>
            <a:ext cx="950976" cy="40614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 </a:t>
            </a:r>
            <a:r>
              <a:rPr lang="en-US" dirty="0"/>
              <a:t>(</a:t>
            </a:r>
            <a:r>
              <a:rPr lang="en-US" dirty="0" smtClean="0"/>
              <a:t>07) </a:t>
            </a:r>
            <a:r>
              <a:rPr lang="en-US" dirty="0"/>
              <a:t>August 2017 12Z</a:t>
            </a:r>
          </a:p>
        </p:txBody>
      </p:sp>
    </p:spTree>
    <p:extLst>
      <p:ext uri="{BB962C8B-B14F-4D97-AF65-F5344CB8AC3E}">
        <p14:creationId xmlns:p14="http://schemas.microsoft.com/office/powerpoint/2010/main" val="1130151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043" y="735013"/>
            <a:ext cx="5143500" cy="44819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0574"/>
            <a:ext cx="3439796" cy="299951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1609344" y="826618"/>
            <a:ext cx="336499" cy="1536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-52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1046073" y="1861563"/>
            <a:ext cx="950976" cy="40614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 </a:t>
            </a:r>
            <a:r>
              <a:rPr lang="en-US" dirty="0"/>
              <a:t>(</a:t>
            </a:r>
            <a:r>
              <a:rPr lang="en-US" dirty="0" smtClean="0"/>
              <a:t>07) </a:t>
            </a:r>
            <a:r>
              <a:rPr lang="en-US" dirty="0"/>
              <a:t>August 2017 12Z</a:t>
            </a:r>
          </a:p>
        </p:txBody>
      </p:sp>
    </p:spTree>
    <p:extLst>
      <p:ext uri="{BB962C8B-B14F-4D97-AF65-F5344CB8AC3E}">
        <p14:creationId xmlns:p14="http://schemas.microsoft.com/office/powerpoint/2010/main" val="2000284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496" y="322323"/>
            <a:ext cx="2737104" cy="33864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507" y="322324"/>
            <a:ext cx="2946241" cy="3488894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3" y="322323"/>
            <a:ext cx="3474720" cy="348889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 – </a:t>
            </a:r>
            <a:r>
              <a:rPr lang="en-US" dirty="0"/>
              <a:t>M</a:t>
            </a:r>
            <a:r>
              <a:rPr lang="en-US" dirty="0" smtClean="0"/>
              <a:t>onday  </a:t>
            </a:r>
            <a:r>
              <a:rPr lang="en-US" dirty="0"/>
              <a:t>August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026" name="7CEE8860-8A2F-469D-9CB8-E52F43E11488" descr="3198B024-3F41-4054-A4CF-A495F7A619B1@Ho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312" y="3317432"/>
            <a:ext cx="484997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 bwMode="auto">
          <a:xfrm flipH="1">
            <a:off x="2706624" y="2596896"/>
            <a:ext cx="1002182" cy="83393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4325716" y="2596896"/>
            <a:ext cx="2462790" cy="83393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84953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Friday – </a:t>
            </a:r>
            <a:r>
              <a:rPr lang="en-US" dirty="0" smtClean="0"/>
              <a:t>Monday  </a:t>
            </a:r>
            <a:r>
              <a:rPr lang="en-US" dirty="0"/>
              <a:t>August 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13" y="658463"/>
            <a:ext cx="7051853" cy="43668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22899" y="1726387"/>
            <a:ext cx="1382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0911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0355" y="159824"/>
            <a:ext cx="8856662" cy="628650"/>
          </a:xfrm>
        </p:spPr>
        <p:txBody>
          <a:bodyPr/>
          <a:lstStyle/>
          <a:p>
            <a:r>
              <a:rPr lang="en-US" dirty="0" smtClean="0"/>
              <a:t>Outlook Mon - Thurs </a:t>
            </a:r>
            <a:r>
              <a:rPr lang="en-US" dirty="0"/>
              <a:t>(</a:t>
            </a:r>
            <a:r>
              <a:rPr lang="en-US" dirty="0" smtClean="0"/>
              <a:t>07-10) </a:t>
            </a:r>
            <a:r>
              <a:rPr lang="en-US" dirty="0"/>
              <a:t>August 2017 12Z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67" y="1217117"/>
            <a:ext cx="2891966" cy="223404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69" y="1170918"/>
            <a:ext cx="2840237" cy="21940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797" y="1217116"/>
            <a:ext cx="2449135" cy="21016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919" y="1217116"/>
            <a:ext cx="2253082" cy="21940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1791" y="3642970"/>
            <a:ext cx="8332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Mon		   Tues		Wed	  Thurs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0846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0355" y="159824"/>
            <a:ext cx="8856662" cy="628650"/>
          </a:xfrm>
        </p:spPr>
        <p:txBody>
          <a:bodyPr/>
          <a:lstStyle/>
          <a:p>
            <a:r>
              <a:rPr lang="en-US" dirty="0" smtClean="0"/>
              <a:t>Outlook Mon - Tues </a:t>
            </a:r>
            <a:r>
              <a:rPr lang="en-US" dirty="0"/>
              <a:t>(</a:t>
            </a:r>
            <a:r>
              <a:rPr lang="en-US" dirty="0" smtClean="0"/>
              <a:t>07-10) </a:t>
            </a:r>
            <a:r>
              <a:rPr lang="en-US" dirty="0"/>
              <a:t>August 2017 12Z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67" y="1217117"/>
            <a:ext cx="2891966" cy="223404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22776" y="4208538"/>
            <a:ext cx="8332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Mon		   			Tues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13" y="788474"/>
            <a:ext cx="4162565" cy="35050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360" y="925108"/>
            <a:ext cx="4251547" cy="328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animation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1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7684" y="122702"/>
            <a:ext cx="8856662" cy="628650"/>
          </a:xfrm>
        </p:spPr>
        <p:txBody>
          <a:bodyPr/>
          <a:lstStyle/>
          <a:p>
            <a:r>
              <a:rPr lang="en-US" dirty="0" smtClean="0"/>
              <a:t>August 03 Comparison AOD and ACAOD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496" y="2874214"/>
            <a:ext cx="3060960" cy="19611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46873" y="3174796"/>
            <a:ext cx="13021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ACAOD MODIS TERRA</a:t>
            </a:r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74" y="2858815"/>
            <a:ext cx="3060960" cy="1976534"/>
          </a:xfrm>
          <a:prstGeom prst="rect">
            <a:avLst/>
          </a:prstGeom>
        </p:spPr>
      </p:pic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74" y="747426"/>
            <a:ext cx="3060960" cy="2044450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496" y="763716"/>
            <a:ext cx="3060960" cy="20444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125005" y="1315516"/>
            <a:ext cx="18800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AOD MODIS AQUA/TERRA</a:t>
            </a:r>
          </a:p>
          <a:p>
            <a:r>
              <a:rPr lang="en-US" sz="2000" dirty="0" smtClean="0"/>
              <a:t>(NASA NNR)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00898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Sunday </a:t>
            </a:r>
            <a:r>
              <a:rPr lang="en-US" dirty="0"/>
              <a:t>(</a:t>
            </a:r>
            <a:r>
              <a:rPr lang="en-US" dirty="0" smtClean="0"/>
              <a:t>06) </a:t>
            </a:r>
            <a:r>
              <a:rPr lang="en-US" dirty="0"/>
              <a:t>August 2017 12Z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6012" y="879299"/>
            <a:ext cx="4319799" cy="381158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1609344" y="826618"/>
            <a:ext cx="336499" cy="1536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-5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21" y="903427"/>
            <a:ext cx="4098191" cy="37874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821" y="888825"/>
            <a:ext cx="4124522" cy="380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8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Sunday </a:t>
            </a:r>
            <a:r>
              <a:rPr lang="en-US" dirty="0"/>
              <a:t>(</a:t>
            </a:r>
            <a:r>
              <a:rPr lang="en-US" dirty="0" smtClean="0"/>
              <a:t>06) </a:t>
            </a:r>
            <a:r>
              <a:rPr lang="en-US" dirty="0"/>
              <a:t>August 2017 12Z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6012" y="879299"/>
            <a:ext cx="4319799" cy="381158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1609344" y="826618"/>
            <a:ext cx="336499" cy="1536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-5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21" y="903427"/>
            <a:ext cx="4098191" cy="37874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821" y="888825"/>
            <a:ext cx="4124522" cy="38020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821" y="903427"/>
            <a:ext cx="4187189" cy="378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15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 </a:t>
            </a:r>
            <a:r>
              <a:rPr lang="en-US" dirty="0"/>
              <a:t>(</a:t>
            </a:r>
            <a:r>
              <a:rPr lang="en-US" dirty="0" smtClean="0"/>
              <a:t>07) </a:t>
            </a:r>
            <a:r>
              <a:rPr lang="en-US" dirty="0"/>
              <a:t>August 2017 12Z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6012" y="879299"/>
            <a:ext cx="4319799" cy="381158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38" y="755474"/>
            <a:ext cx="4112058" cy="40892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1609344" y="826618"/>
            <a:ext cx="336499" cy="1536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-5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4743" y="879299"/>
            <a:ext cx="4371068" cy="381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7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446" y="213414"/>
            <a:ext cx="8856662" cy="628650"/>
          </a:xfrm>
        </p:spPr>
        <p:txBody>
          <a:bodyPr/>
          <a:lstStyle/>
          <a:p>
            <a:r>
              <a:rPr lang="en-US" dirty="0" smtClean="0"/>
              <a:t>Monday </a:t>
            </a:r>
            <a:r>
              <a:rPr lang="en-US" dirty="0"/>
              <a:t>(</a:t>
            </a:r>
            <a:r>
              <a:rPr lang="en-US" dirty="0" smtClean="0"/>
              <a:t>07) </a:t>
            </a:r>
            <a:r>
              <a:rPr lang="en-US" dirty="0"/>
              <a:t>August 2017 12Z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1609344" y="826618"/>
            <a:ext cx="336499" cy="1536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6114" y="1903590"/>
            <a:ext cx="631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/>
                </a:solidFill>
              </a:rPr>
              <a:t>&gt;0.45</a:t>
            </a:r>
            <a:endParaRPr lang="en-US" sz="1400" b="1" dirty="0">
              <a:solidFill>
                <a:schemeClr val="bg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564" y="1104594"/>
            <a:ext cx="2788438" cy="3299155"/>
          </a:xfrm>
          <a:prstGeom prst="rect">
            <a:avLst/>
          </a:prstGeom>
        </p:spPr>
      </p:pic>
      <p:pic>
        <p:nvPicPr>
          <p:cNvPr id="14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3295" y="980237"/>
            <a:ext cx="3517548" cy="3103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10" name="Oval 9"/>
          <p:cNvSpPr/>
          <p:nvPr/>
        </p:nvSpPr>
        <p:spPr bwMode="auto">
          <a:xfrm rot="19772031">
            <a:off x="971210" y="1616371"/>
            <a:ext cx="948379" cy="544369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-52"/>
            </a:endParaRPr>
          </a:p>
        </p:txBody>
      </p:sp>
      <p:sp>
        <p:nvSpPr>
          <p:cNvPr id="12" name="Oval 11"/>
          <p:cNvSpPr/>
          <p:nvPr/>
        </p:nvSpPr>
        <p:spPr bwMode="auto">
          <a:xfrm rot="19772031">
            <a:off x="4140588" y="1631405"/>
            <a:ext cx="948379" cy="544369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-52"/>
            </a:endParaRPr>
          </a:p>
        </p:txBody>
      </p:sp>
      <p:pic>
        <p:nvPicPr>
          <p:cNvPr id="15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1691" y="1104592"/>
            <a:ext cx="2736742" cy="252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3002" y="1465828"/>
            <a:ext cx="3631719" cy="245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233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3269" y="942624"/>
            <a:ext cx="4337148" cy="361438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44" y="942624"/>
            <a:ext cx="4123975" cy="362424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 </a:t>
            </a:r>
            <a:r>
              <a:rPr lang="en-US" dirty="0"/>
              <a:t>(</a:t>
            </a:r>
            <a:r>
              <a:rPr lang="en-US" dirty="0" smtClean="0"/>
              <a:t>07) </a:t>
            </a:r>
            <a:r>
              <a:rPr lang="en-US" dirty="0"/>
              <a:t>August 2017 12Z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815" y="942624"/>
            <a:ext cx="4328752" cy="319777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4945075" y="4089197"/>
            <a:ext cx="3899002" cy="60716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-52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145" y="942624"/>
            <a:ext cx="4339688" cy="36143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437" y="1001361"/>
            <a:ext cx="4243526" cy="32781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229" y="942625"/>
            <a:ext cx="4527771" cy="349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3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3269" y="942624"/>
            <a:ext cx="4337148" cy="361438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44" y="942624"/>
            <a:ext cx="4123975" cy="362424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 </a:t>
            </a:r>
            <a:r>
              <a:rPr lang="en-US" dirty="0"/>
              <a:t>(</a:t>
            </a:r>
            <a:r>
              <a:rPr lang="en-US" dirty="0" smtClean="0"/>
              <a:t>07) </a:t>
            </a:r>
            <a:r>
              <a:rPr lang="en-US" dirty="0"/>
              <a:t>August 2017 12Z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815" y="942624"/>
            <a:ext cx="4328752" cy="319777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4945075" y="4089197"/>
            <a:ext cx="3899002" cy="60716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-52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145" y="942624"/>
            <a:ext cx="4339688" cy="36143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437" y="1001361"/>
            <a:ext cx="4243526" cy="32781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229" y="942625"/>
            <a:ext cx="4527771" cy="3497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8643" y="993293"/>
            <a:ext cx="4342957" cy="383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38" y="942624"/>
            <a:ext cx="3409098" cy="362424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 </a:t>
            </a:r>
            <a:r>
              <a:rPr lang="en-US" dirty="0"/>
              <a:t>(</a:t>
            </a:r>
            <a:r>
              <a:rPr lang="en-US" dirty="0" smtClean="0"/>
              <a:t>07) </a:t>
            </a:r>
            <a:r>
              <a:rPr lang="en-US" dirty="0"/>
              <a:t>August 2017 12Z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877824" y="2128723"/>
            <a:ext cx="1367942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H="1" flipV="1">
            <a:off x="2004502" y="1559070"/>
            <a:ext cx="1218" cy="113930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03" y="926179"/>
            <a:ext cx="3681858" cy="3762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5717" y="723332"/>
            <a:ext cx="4394526" cy="20801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759" y="2882233"/>
            <a:ext cx="4564685" cy="2358391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 bwMode="auto">
          <a:xfrm>
            <a:off x="5063327" y="1300216"/>
            <a:ext cx="2376232" cy="1016813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-52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7088429" y="3672001"/>
            <a:ext cx="760781" cy="1016813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88736" y="1442509"/>
            <a:ext cx="1302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</a:rPr>
              <a:t>W-E 8S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51926" y="3487335"/>
            <a:ext cx="1302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</a:rPr>
              <a:t>S-N 5E</a:t>
            </a:r>
            <a:endParaRPr lang="en-US" sz="1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79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8">
      <a:dk1>
        <a:srgbClr val="58572B"/>
      </a:dk1>
      <a:lt1>
        <a:srgbClr val="FFFFFF"/>
      </a:lt1>
      <a:dk2>
        <a:srgbClr val="808000"/>
      </a:dk2>
      <a:lt2>
        <a:srgbClr val="333333"/>
      </a:lt2>
      <a:accent1>
        <a:srgbClr val="CCCC99"/>
      </a:accent1>
      <a:accent2>
        <a:srgbClr val="FFFFCC"/>
      </a:accent2>
      <a:accent3>
        <a:srgbClr val="FFFFFF"/>
      </a:accent3>
      <a:accent4>
        <a:srgbClr val="4A4923"/>
      </a:accent4>
      <a:accent5>
        <a:srgbClr val="E2E2CA"/>
      </a:accent5>
      <a:accent6>
        <a:srgbClr val="E7E7B9"/>
      </a:accent6>
      <a:hlink>
        <a:srgbClr val="990000"/>
      </a:hlink>
      <a:folHlink>
        <a:srgbClr val="6633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666666"/>
            </a:solidFill>
            <a:effectLst/>
            <a:latin typeface="55 Helvetica Roman" pitchFamily="1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666666"/>
            </a:solidFill>
            <a:effectLst/>
            <a:latin typeface="55 Helvetica Roman" pitchFamily="1" charset="-52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4D4D4D"/>
        </a:dk1>
        <a:lt1>
          <a:srgbClr val="FFFFD9"/>
        </a:lt1>
        <a:dk2>
          <a:srgbClr val="000000"/>
        </a:dk2>
        <a:lt2>
          <a:srgbClr val="7F7F7D"/>
        </a:lt2>
        <a:accent1>
          <a:srgbClr val="DEDACF"/>
        </a:accent1>
        <a:accent2>
          <a:srgbClr val="536D89"/>
        </a:accent2>
        <a:accent3>
          <a:srgbClr val="FFFFE9"/>
        </a:accent3>
        <a:accent4>
          <a:srgbClr val="404040"/>
        </a:accent4>
        <a:accent5>
          <a:srgbClr val="ECEAE4"/>
        </a:accent5>
        <a:accent6>
          <a:srgbClr val="4A627C"/>
        </a:accent6>
        <a:hlink>
          <a:srgbClr val="943C35"/>
        </a:hlink>
        <a:folHlink>
          <a:srgbClr val="6340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E1EAED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EEF3F4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85B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666666"/>
        </a:dk1>
        <a:lt1>
          <a:srgbClr val="FFFFFF"/>
        </a:lt1>
        <a:dk2>
          <a:srgbClr val="000000"/>
        </a:dk2>
        <a:lt2>
          <a:srgbClr val="333333"/>
        </a:lt2>
        <a:accent1>
          <a:srgbClr val="D7DCC8"/>
        </a:accent1>
        <a:accent2>
          <a:srgbClr val="8DC6FF"/>
        </a:accent2>
        <a:accent3>
          <a:srgbClr val="FFFFFF"/>
        </a:accent3>
        <a:accent4>
          <a:srgbClr val="565656"/>
        </a:accent4>
        <a:accent5>
          <a:srgbClr val="E8EBE0"/>
        </a:accent5>
        <a:accent6>
          <a:srgbClr val="7FB3E7"/>
        </a:accent6>
        <a:hlink>
          <a:srgbClr val="0066CC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58572B"/>
        </a:dk1>
        <a:lt1>
          <a:srgbClr val="FFFFFF"/>
        </a:lt1>
        <a:dk2>
          <a:srgbClr val="808000"/>
        </a:dk2>
        <a:lt2>
          <a:srgbClr val="333333"/>
        </a:lt2>
        <a:accent1>
          <a:srgbClr val="CCCC99"/>
        </a:accent1>
        <a:accent2>
          <a:srgbClr val="FFFFCC"/>
        </a:accent2>
        <a:accent3>
          <a:srgbClr val="FFFFFF"/>
        </a:accent3>
        <a:accent4>
          <a:srgbClr val="4A4923"/>
        </a:accent4>
        <a:accent5>
          <a:srgbClr val="E2E2CA"/>
        </a:accent5>
        <a:accent6>
          <a:srgbClr val="E7E7B9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666633"/>
        </a:dk1>
        <a:lt1>
          <a:srgbClr val="008080"/>
        </a:lt1>
        <a:dk2>
          <a:srgbClr val="808000"/>
        </a:dk2>
        <a:lt2>
          <a:srgbClr val="005A58"/>
        </a:lt2>
        <a:accent1>
          <a:srgbClr val="B5C6B3"/>
        </a:accent1>
        <a:accent2>
          <a:srgbClr val="FFA962"/>
        </a:accent2>
        <a:accent3>
          <a:srgbClr val="AAC0C0"/>
        </a:accent3>
        <a:accent4>
          <a:srgbClr val="56562A"/>
        </a:accent4>
        <a:accent5>
          <a:srgbClr val="D7DFD6"/>
        </a:accent5>
        <a:accent6>
          <a:srgbClr val="E79958"/>
        </a:accent6>
        <a:hlink>
          <a:srgbClr val="FFEFCE"/>
        </a:hlink>
        <a:folHlink>
          <a:srgbClr val="A74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003366"/>
        </a:dk1>
        <a:lt1>
          <a:srgbClr val="A28E73"/>
        </a:lt1>
        <a:dk2>
          <a:srgbClr val="000099"/>
        </a:dk2>
        <a:lt2>
          <a:srgbClr val="D2C368"/>
        </a:lt2>
        <a:accent1>
          <a:srgbClr val="D1EBEA"/>
        </a:accent1>
        <a:accent2>
          <a:srgbClr val="CEC975"/>
        </a:accent2>
        <a:accent3>
          <a:srgbClr val="AAAACA"/>
        </a:accent3>
        <a:accent4>
          <a:srgbClr val="8A7861"/>
        </a:accent4>
        <a:accent5>
          <a:srgbClr val="E5F3F3"/>
        </a:accent5>
        <a:accent6>
          <a:srgbClr val="BAB669"/>
        </a:accent6>
        <a:hlink>
          <a:srgbClr val="7EBA93"/>
        </a:hlink>
        <a:folHlink>
          <a:srgbClr val="F09D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36699"/>
        </a:dk1>
        <a:lt1>
          <a:srgbClr val="969696"/>
        </a:lt1>
        <a:dk2>
          <a:srgbClr val="000000"/>
        </a:dk2>
        <a:lt2>
          <a:srgbClr val="517FA1"/>
        </a:lt2>
        <a:accent1>
          <a:srgbClr val="F3F5DD"/>
        </a:accent1>
        <a:accent2>
          <a:srgbClr val="CB4B0A"/>
        </a:accent2>
        <a:accent3>
          <a:srgbClr val="AAAAAA"/>
        </a:accent3>
        <a:accent4>
          <a:srgbClr val="7F7F7F"/>
        </a:accent4>
        <a:accent5>
          <a:srgbClr val="F8F9EB"/>
        </a:accent5>
        <a:accent6>
          <a:srgbClr val="B84308"/>
        </a:accent6>
        <a:hlink>
          <a:srgbClr val="D4B224"/>
        </a:hlink>
        <a:folHlink>
          <a:srgbClr val="D58E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5C1F00"/>
        </a:dk1>
        <a:lt1>
          <a:srgbClr val="8FA418"/>
        </a:lt1>
        <a:dk2>
          <a:srgbClr val="800000"/>
        </a:dk2>
        <a:lt2>
          <a:srgbClr val="A89546"/>
        </a:lt2>
        <a:accent1>
          <a:srgbClr val="EDF6BE"/>
        </a:accent1>
        <a:accent2>
          <a:srgbClr val="ADBC00"/>
        </a:accent2>
        <a:accent3>
          <a:srgbClr val="C0AAAA"/>
        </a:accent3>
        <a:accent4>
          <a:srgbClr val="798B13"/>
        </a:accent4>
        <a:accent5>
          <a:srgbClr val="F4FADB"/>
        </a:accent5>
        <a:accent6>
          <a:srgbClr val="9CAA00"/>
        </a:accent6>
        <a:hlink>
          <a:srgbClr val="FF7500"/>
        </a:hlink>
        <a:folHlink>
          <a:srgbClr val="3E5E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22940</TotalTime>
  <Words>187</Words>
  <Application>Microsoft Office PowerPoint</Application>
  <PresentationFormat>On-screen Show (16:9)</PresentationFormat>
  <Paragraphs>57</Paragraphs>
  <Slides>16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ＭＳ Ｐゴシック</vt:lpstr>
      <vt:lpstr>55 Helvetica Roman</vt:lpstr>
      <vt:lpstr>75 Helvetica Bold</vt:lpstr>
      <vt:lpstr>AGaramond RegularSC</vt:lpstr>
      <vt:lpstr>Arial</vt:lpstr>
      <vt:lpstr>Helvetica</vt:lpstr>
      <vt:lpstr>ヒラギノ角ゴ Pro W3</vt:lpstr>
      <vt:lpstr>Blank Presentation</vt:lpstr>
      <vt:lpstr>ORACLES Forecast Briefing (Aerosols) </vt:lpstr>
      <vt:lpstr>August 03 Comparison AOD and ACAOD</vt:lpstr>
      <vt:lpstr>Sunday (06) August 2017 12Z</vt:lpstr>
      <vt:lpstr>Sunday (06) August 2017 12Z</vt:lpstr>
      <vt:lpstr>Monday (07) August 2017 12Z</vt:lpstr>
      <vt:lpstr>Monday (07) August 2017 12Z</vt:lpstr>
      <vt:lpstr>Monday (07) August 2017 12Z</vt:lpstr>
      <vt:lpstr>Monday (07) August 2017 12Z</vt:lpstr>
      <vt:lpstr>Monday (07) August 2017 12Z</vt:lpstr>
      <vt:lpstr>Monday (07) August 2017 12Z</vt:lpstr>
      <vt:lpstr>Monday (07) August 2017 12Z</vt:lpstr>
      <vt:lpstr>Friday – Monday  August 2017</vt:lpstr>
      <vt:lpstr>Friday – Monday  August 2017</vt:lpstr>
      <vt:lpstr>Outlook Mon - Thurs (07-10) August 2017 12Z</vt:lpstr>
      <vt:lpstr>Outlook Mon - Tues (07-10) August 2017 12Z</vt:lpstr>
      <vt:lpstr>Show animation</vt:lpstr>
    </vt:vector>
  </TitlesOfParts>
  <Manager/>
  <Company>LMIT ODIN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Page with  no NASA imagery</dc:title>
  <dc:subject/>
  <dc:creator>LMIT ODIN</dc:creator>
  <cp:keywords/>
  <dc:description/>
  <cp:lastModifiedBy>Carmichael, Gregory R</cp:lastModifiedBy>
  <cp:revision>825</cp:revision>
  <cp:lastPrinted>2006-05-05T11:56:29Z</cp:lastPrinted>
  <dcterms:created xsi:type="dcterms:W3CDTF">2013-05-01T18:14:36Z</dcterms:created>
  <dcterms:modified xsi:type="dcterms:W3CDTF">2017-08-04T16:54:58Z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TC062562941033</vt:lpwstr>
  </property>
</Properties>
</file>