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6" r:id="rId3"/>
    <p:sldId id="389" r:id="rId4"/>
    <p:sldId id="393" r:id="rId5"/>
    <p:sldId id="399" r:id="rId6"/>
    <p:sldId id="406" r:id="rId7"/>
    <p:sldId id="403" r:id="rId8"/>
    <p:sldId id="404" r:id="rId9"/>
    <p:sldId id="405" r:id="rId10"/>
    <p:sldId id="401" r:id="rId11"/>
    <p:sldId id="395" r:id="rId12"/>
    <p:sldId id="382" r:id="rId13"/>
    <p:sldId id="394" r:id="rId14"/>
    <p:sldId id="400" r:id="rId15"/>
    <p:sldId id="402" r:id="rId16"/>
    <p:sldId id="392" r:id="rId17"/>
  </p:sldIdLst>
  <p:sldSz cx="9144000" cy="5143500" type="screen16x9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D7ED"/>
    <a:srgbClr val="CDB7ED"/>
    <a:srgbClr val="FFFAD0"/>
    <a:srgbClr val="FCFFB9"/>
    <a:srgbClr val="BDB1FF"/>
    <a:srgbClr val="2C93EF"/>
    <a:srgbClr val="094AB8"/>
    <a:srgbClr val="EF0202"/>
    <a:srgbClr val="A8B9DA"/>
    <a:srgbClr val="87B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5982" autoAdjust="0"/>
  </p:normalViewPr>
  <p:slideViewPr>
    <p:cSldViewPr snapToGrid="0">
      <p:cViewPr varScale="1">
        <p:scale>
          <a:sx n="131" d="100"/>
          <a:sy n="131" d="100"/>
        </p:scale>
        <p:origin x="234" y="120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1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>
                <a:solidFill>
                  <a:srgbClr val="2C93E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33" y="228297"/>
            <a:ext cx="1077235" cy="10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100947" y="15612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096049" y="15423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93052" y="166103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119276" y="252793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114378" y="252604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537908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858"/>
            <a:ext cx="3007591" cy="87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816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3" y="166155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47014" y="2540792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06363"/>
            <a:ext cx="4373562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679422" y="216430"/>
            <a:ext cx="4051828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1405"/>
            <a:ext cx="4039465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1507"/>
            <a:ext cx="4039465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1405"/>
            <a:ext cx="4040909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1507"/>
            <a:ext cx="4040909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06363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825500"/>
            <a:ext cx="8813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09" y="133351"/>
            <a:ext cx="566890" cy="5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ORACLES Forecast Briefing</a:t>
            </a:r>
            <a:br>
              <a:rPr lang="en-US" dirty="0" smtClean="0"/>
            </a:br>
            <a:r>
              <a:rPr lang="en-US" dirty="0" smtClean="0"/>
              <a:t>(Aerosols)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r>
              <a:rPr lang="en-US" dirty="0" smtClean="0"/>
              <a:t>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Saturday, 05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74" y="943660"/>
            <a:ext cx="4498148" cy="3968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17" y="943660"/>
            <a:ext cx="4423591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54" y="2560320"/>
            <a:ext cx="4548008" cy="3167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70" y="2560320"/>
            <a:ext cx="4484216" cy="310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011"/>
            <a:ext cx="8856662" cy="628650"/>
          </a:xfrm>
        </p:spPr>
        <p:txBody>
          <a:bodyPr/>
          <a:lstStyle/>
          <a:p>
            <a:r>
              <a:rPr lang="en-US" dirty="0" smtClean="0"/>
              <a:t>Friday (04) and Saturday (05)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2" y="804673"/>
            <a:ext cx="4070766" cy="2266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424" y="804673"/>
            <a:ext cx="4163568" cy="2266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0263" y="1241993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WRF-AAM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9817" y="3459305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WRF-CAM5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851" y="2926079"/>
            <a:ext cx="4712869" cy="2479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04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" y="804672"/>
            <a:ext cx="3907937" cy="3906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329" y="804672"/>
            <a:ext cx="4712869" cy="2436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1626" y="1277212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W-E 8S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300" y="3766021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S-N 5E</a:t>
            </a:r>
            <a:endParaRPr lang="en-US" sz="1800" b="1" dirty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 flipV="1">
            <a:off x="2157984" y="1463041"/>
            <a:ext cx="7315" cy="12874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972140" y="2159204"/>
            <a:ext cx="1588180" cy="207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4602881" y="1811285"/>
            <a:ext cx="2926080" cy="8186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350190" y="3951965"/>
            <a:ext cx="2346364" cy="8186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087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Saturday, 05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193"/>
            <a:ext cx="3928262" cy="39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163" y="2684678"/>
            <a:ext cx="4952437" cy="2728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783" y="3318671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S-N 5E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63" y="735013"/>
            <a:ext cx="4952437" cy="2272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1805" y="1178997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W-E 8S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32858" y="1643590"/>
            <a:ext cx="2677362" cy="8186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98311" y="3833165"/>
            <a:ext cx="1536192" cy="94366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1032235" y="2181150"/>
            <a:ext cx="1520770" cy="609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2318918" y="1548329"/>
            <a:ext cx="7315" cy="12874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10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Saturday, 05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63" y="2684678"/>
            <a:ext cx="4952437" cy="2728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783" y="3318671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S-N 5E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163" y="735013"/>
            <a:ext cx="4952437" cy="2272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1805" y="1178997"/>
            <a:ext cx="10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W-E 8S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46772" y="1643590"/>
            <a:ext cx="2926080" cy="8186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98310" y="3833165"/>
            <a:ext cx="2295861" cy="94366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5146"/>
            <a:ext cx="3781958" cy="2582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62" y="735013"/>
            <a:ext cx="3574996" cy="22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6" y="172199"/>
            <a:ext cx="8856662" cy="628650"/>
          </a:xfrm>
        </p:spPr>
        <p:txBody>
          <a:bodyPr/>
          <a:lstStyle/>
          <a:p>
            <a:r>
              <a:rPr lang="en-US" dirty="0" smtClean="0"/>
              <a:t>Thursday – Saturday (02-05) </a:t>
            </a:r>
            <a:r>
              <a:rPr lang="en-US" dirty="0"/>
              <a:t>August 2017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21" y="741450"/>
            <a:ext cx="4754666" cy="45392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0291" y="1661264"/>
            <a:ext cx="10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BC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17" y="682052"/>
            <a:ext cx="5084114" cy="4658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8646" y="1661264"/>
            <a:ext cx="149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DUST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705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(Aug 1) Fire Activity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06" y="735013"/>
            <a:ext cx="7994754" cy="4298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1" y="654545"/>
            <a:ext cx="8636324" cy="45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011"/>
            <a:ext cx="8856662" cy="628650"/>
          </a:xfrm>
        </p:spPr>
        <p:txBody>
          <a:bodyPr/>
          <a:lstStyle/>
          <a:p>
            <a:r>
              <a:rPr lang="en-US" dirty="0" smtClean="0"/>
              <a:t>Friday (04) and Saturday (05) August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8276" y="4533854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WRF-AAM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" y="804672"/>
            <a:ext cx="4070766" cy="3721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65" y="804672"/>
            <a:ext cx="4217327" cy="3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445" y="188302"/>
            <a:ext cx="8995651" cy="628650"/>
          </a:xfrm>
        </p:spPr>
        <p:txBody>
          <a:bodyPr/>
          <a:lstStyle/>
          <a:p>
            <a:r>
              <a:rPr lang="en-US" dirty="0" smtClean="0"/>
              <a:t>Friday (04), Saturday (05), Sun (06) Aug 2017 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6152" y="4578867"/>
            <a:ext cx="210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EU-CAMS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" y="796661"/>
            <a:ext cx="3295005" cy="377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75" y="837243"/>
            <a:ext cx="3213755" cy="3767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17" y="892601"/>
            <a:ext cx="3061070" cy="37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Saturday, 05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17" y="943660"/>
            <a:ext cx="4423591" cy="396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91" y="961470"/>
            <a:ext cx="4400993" cy="39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Saturday, 05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17" y="943660"/>
            <a:ext cx="4423591" cy="396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91" y="961470"/>
            <a:ext cx="4400993" cy="395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76" y="903988"/>
            <a:ext cx="4571924" cy="4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Saturday, 05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17" y="943660"/>
            <a:ext cx="4423591" cy="396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91" y="961470"/>
            <a:ext cx="4400993" cy="395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142" y="892454"/>
            <a:ext cx="4692458" cy="40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Saturday, 05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17" y="943660"/>
            <a:ext cx="4423591" cy="396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91" y="961470"/>
            <a:ext cx="4400993" cy="3951144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23591" y="961470"/>
            <a:ext cx="4477962" cy="39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Saturday, 05 August 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17" y="943660"/>
            <a:ext cx="4423591" cy="396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91" y="961470"/>
            <a:ext cx="4400993" cy="3951144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23591" y="961470"/>
            <a:ext cx="4477962" cy="3951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406" y="892454"/>
            <a:ext cx="4651594" cy="40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22500</TotalTime>
  <Words>192</Words>
  <Application>Microsoft Office PowerPoint</Application>
  <PresentationFormat>On-screen Show (16:9)</PresentationFormat>
  <Paragraphs>58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55 Helvetica Roman</vt:lpstr>
      <vt:lpstr>75 Helvetica Bold</vt:lpstr>
      <vt:lpstr>AGaramond RegularSC</vt:lpstr>
      <vt:lpstr>Arial</vt:lpstr>
      <vt:lpstr>Helvetica</vt:lpstr>
      <vt:lpstr>ヒラギノ角ゴ Pro W3</vt:lpstr>
      <vt:lpstr>Blank Presentation</vt:lpstr>
      <vt:lpstr>ORACLES Forecast Briefing (Aerosols) </vt:lpstr>
      <vt:lpstr>Current (Aug 1) Fire Activity </vt:lpstr>
      <vt:lpstr>Friday (04) and Saturday (05) August 2017 12Z</vt:lpstr>
      <vt:lpstr>Friday (04), Saturday (05), Sun (06) Aug 2017 12Z</vt:lpstr>
      <vt:lpstr>Saturday, 05 August 2017 12Z</vt:lpstr>
      <vt:lpstr>Saturday, 05 August 2017 12Z</vt:lpstr>
      <vt:lpstr>Saturday, 05 August 2017 12Z</vt:lpstr>
      <vt:lpstr>Saturday, 05 August 2017 12Z</vt:lpstr>
      <vt:lpstr>Saturday, 05 August 2017 12Z</vt:lpstr>
      <vt:lpstr>Saturday, 05 August 2017 12Z</vt:lpstr>
      <vt:lpstr>Friday (04) and Saturday (05) August 2017 12Z</vt:lpstr>
      <vt:lpstr>Friday, 04 August 2017 12Z</vt:lpstr>
      <vt:lpstr>Saturday, 05 August 2017 12Z</vt:lpstr>
      <vt:lpstr>Saturday, 05 August 2017 12Z</vt:lpstr>
      <vt:lpstr>Thursday – Saturday (02-05) August 2017</vt:lpstr>
      <vt:lpstr>PowerPoint Presentation</vt:lpstr>
    </vt:vector>
  </TitlesOfParts>
  <Manager/>
  <Company>LMIT ODIN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</dc:title>
  <dc:subject/>
  <dc:creator>LMIT ODIN</dc:creator>
  <cp:keywords/>
  <dc:description/>
  <cp:lastModifiedBy>Carmichael, Gregory R</cp:lastModifiedBy>
  <cp:revision>788</cp:revision>
  <cp:lastPrinted>2006-05-05T11:56:29Z</cp:lastPrinted>
  <dcterms:created xsi:type="dcterms:W3CDTF">2013-05-01T18:14:36Z</dcterms:created>
  <dcterms:modified xsi:type="dcterms:W3CDTF">2017-08-02T17:14:23Z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