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9" r:id="rId3"/>
    <p:sldId id="385" r:id="rId4"/>
    <p:sldId id="378" r:id="rId5"/>
    <p:sldId id="387" r:id="rId6"/>
    <p:sldId id="379" r:id="rId7"/>
    <p:sldId id="380" r:id="rId8"/>
    <p:sldId id="381" r:id="rId9"/>
    <p:sldId id="382" r:id="rId10"/>
    <p:sldId id="383" r:id="rId11"/>
    <p:sldId id="384" r:id="rId12"/>
    <p:sldId id="386" r:id="rId13"/>
    <p:sldId id="391" r:id="rId14"/>
    <p:sldId id="388" r:id="rId15"/>
    <p:sldId id="390" r:id="rId16"/>
  </p:sldIdLst>
  <p:sldSz cx="9144000" cy="5143500" type="screen16x9"/>
  <p:notesSz cx="7010400" cy="9448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1pPr>
    <a:lvl2pPr marL="409575" indent="47625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2pPr>
    <a:lvl3pPr marL="819150" indent="95250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3pPr>
    <a:lvl4pPr marL="1230313" indent="141288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4pPr>
    <a:lvl5pPr marL="1639888" indent="188913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-377">
          <p15:clr>
            <a:srgbClr val="A4A3A4"/>
          </p15:clr>
        </p15:guide>
        <p15:guide id="2" pos="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D7ED"/>
    <a:srgbClr val="CDB7ED"/>
    <a:srgbClr val="FFFAD0"/>
    <a:srgbClr val="FCFFB9"/>
    <a:srgbClr val="BDB1FF"/>
    <a:srgbClr val="2C93EF"/>
    <a:srgbClr val="094AB8"/>
    <a:srgbClr val="EF0202"/>
    <a:srgbClr val="A8B9DA"/>
    <a:srgbClr val="87B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5982" autoAdjust="0"/>
  </p:normalViewPr>
  <p:slideViewPr>
    <p:cSldViewPr snapToGrid="0">
      <p:cViewPr varScale="1">
        <p:scale>
          <a:sx n="131" d="100"/>
          <a:sy n="131" d="100"/>
        </p:scale>
        <p:origin x="234" y="120"/>
      </p:cViewPr>
      <p:guideLst>
        <p:guide orient="horz" pos="-377"/>
        <p:guide pos="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948B43-A11D-764E-B25B-D303A7C10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09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708025"/>
            <a:ext cx="62992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87863"/>
            <a:ext cx="560705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E2D798-E986-4347-8B6E-771851333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1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charset="-128"/>
        <a:cs typeface="ＭＳ Ｐゴシック" charset="-128"/>
      </a:defRPr>
    </a:lvl1pPr>
    <a:lvl2pPr marL="40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pitchFamily="-110" charset="-128"/>
        <a:cs typeface="+mn-cs"/>
      </a:defRPr>
    </a:lvl2pPr>
    <a:lvl3pPr marL="819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-128"/>
      </a:defRPr>
    </a:lvl3pPr>
    <a:lvl4pPr marL="12303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0"/>
      </a:defRPr>
    </a:lvl4pPr>
    <a:lvl5pPr marL="1639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0"/>
      </a:defRPr>
    </a:lvl5pPr>
    <a:lvl6pPr marL="2051456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 flipV="1">
            <a:off x="0" y="5043488"/>
            <a:ext cx="9144000" cy="106362"/>
          </a:xfrm>
          <a:prstGeom prst="rect">
            <a:avLst/>
          </a:prstGeom>
          <a:solidFill>
            <a:srgbClr val="094A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100013" y="173038"/>
            <a:ext cx="860901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88900" y="4818063"/>
            <a:ext cx="860901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r>
              <a:rPr lang="en-US" sz="9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80963"/>
          </a:xfrm>
          <a:prstGeom prst="rect">
            <a:avLst/>
          </a:prstGeom>
          <a:solidFill>
            <a:srgbClr val="EF020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6493" y="1588639"/>
            <a:ext cx="6803237" cy="1061198"/>
          </a:xfrm>
        </p:spPr>
        <p:txBody>
          <a:bodyPr/>
          <a:lstStyle>
            <a:lvl1pPr algn="ctr">
              <a:defRPr sz="3200" b="1">
                <a:solidFill>
                  <a:srgbClr val="FF00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5737" y="2720736"/>
            <a:ext cx="6811930" cy="1055768"/>
          </a:xfrm>
        </p:spPr>
        <p:txBody>
          <a:bodyPr/>
          <a:lstStyle>
            <a:lvl1pPr marL="0" indent="0" algn="ctr">
              <a:buFont typeface="AGaramond RegularSC" pitchFamily="1" charset="-52"/>
              <a:buNone/>
              <a:defRPr sz="2400">
                <a:solidFill>
                  <a:srgbClr val="2C93E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2" descr="ORACLES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33" y="228297"/>
            <a:ext cx="1077235" cy="10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nasa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2" y="285750"/>
            <a:ext cx="1065048" cy="88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36" y="1416071"/>
            <a:ext cx="2751628" cy="2994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3172649" y="1432407"/>
            <a:ext cx="2751628" cy="2994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6030237" y="1432407"/>
            <a:ext cx="2751628" cy="2994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9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6100947" y="156125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3096049" y="154235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8"/>
          </p:nvPr>
        </p:nvSpPr>
        <p:spPr>
          <a:xfrm>
            <a:off x="93052" y="166103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6119276" y="2527930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0"/>
          </p:nvPr>
        </p:nvSpPr>
        <p:spPr>
          <a:xfrm>
            <a:off x="3114378" y="2526040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1"/>
          </p:nvPr>
        </p:nvSpPr>
        <p:spPr>
          <a:xfrm>
            <a:off x="111381" y="2537908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7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4858"/>
            <a:ext cx="3007591" cy="87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858"/>
            <a:ext cx="5111750" cy="439025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0" y="1076816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2070-2232-1743-8639-39393822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3600241"/>
            <a:ext cx="5486977" cy="4254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459091"/>
            <a:ext cx="5486977" cy="308652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4025713"/>
            <a:ext cx="5486977" cy="603017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066EB-B6EC-2943-BA64-184184D01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0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75CF3-6E55-CB47-BBAB-C546B8D1D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7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706" y="857250"/>
            <a:ext cx="2075295" cy="31999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0" y="857250"/>
            <a:ext cx="6091670" cy="31999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4BA3-C51F-0C42-93A3-97FF0A237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63" y="166155"/>
            <a:ext cx="8813800" cy="22392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47014" y="2540792"/>
            <a:ext cx="8813800" cy="22392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5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3305035"/>
            <a:ext cx="7771534" cy="102218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179895"/>
            <a:ext cx="7771534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4391523" cy="379898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106363"/>
            <a:ext cx="4373562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4391523" cy="379898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679422" y="216430"/>
            <a:ext cx="4051828" cy="628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7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2421651" y="900062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45384" y="2841231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421650" y="2817266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9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895" y="891991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230743" y="888619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254705" y="2877718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39512" y="2877718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0" y="1151405"/>
            <a:ext cx="4039465" cy="48010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" y="1631507"/>
            <a:ext cx="4039465" cy="296360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4" y="1151405"/>
            <a:ext cx="4040909" cy="48010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4" y="1631507"/>
            <a:ext cx="4040909" cy="296360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6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06363"/>
            <a:ext cx="8856662" cy="628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825500"/>
            <a:ext cx="88138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5054594"/>
            <a:ext cx="9144000" cy="8890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4000" cy="122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ORACLES 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709" y="133351"/>
            <a:ext cx="566890" cy="56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53" r:id="rId3"/>
    <p:sldLayoutId id="2147483938" r:id="rId4"/>
    <p:sldLayoutId id="2147483939" r:id="rId5"/>
    <p:sldLayoutId id="2147483951" r:id="rId6"/>
    <p:sldLayoutId id="2147483949" r:id="rId7"/>
    <p:sldLayoutId id="2147483948" r:id="rId8"/>
    <p:sldLayoutId id="2147483940" r:id="rId9"/>
    <p:sldLayoutId id="2147483950" r:id="rId10"/>
    <p:sldLayoutId id="2147483952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Helvetica"/>
          <a:ea typeface="ＭＳ Ｐゴシック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5pPr>
      <a:lvl6pPr marL="410291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6pPr>
      <a:lvl7pPr marL="820583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7pPr>
      <a:lvl8pPr marL="1230874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8pPr>
      <a:lvl9pPr marL="1641165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9pPr>
    </p:titleStyle>
    <p:bodyStyle>
      <a:lvl1pPr marL="111125" indent="-11112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A0A0A0"/>
        </a:buClr>
        <a:buSzPct val="80000"/>
        <a:buFont typeface="AGaramond RegularSC" charset="0"/>
        <a:defRPr sz="1600" b="1">
          <a:solidFill>
            <a:srgbClr val="000000"/>
          </a:solidFill>
          <a:latin typeface="Helvetica"/>
          <a:ea typeface="ＭＳ Ｐゴシック" charset="-128"/>
          <a:cs typeface="Helvetica"/>
        </a:defRPr>
      </a:lvl1pPr>
      <a:lvl2pPr marL="568325" indent="-16827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Font typeface="Arial" charset="0"/>
        <a:buChar char="•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2pPr>
      <a:lvl3pPr marL="747713" indent="-16827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SzPct val="90000"/>
        <a:buChar char="»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3pPr>
      <a:lvl4pPr marL="1196975" indent="-11112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4pPr>
      <a:lvl5pPr marL="1711325" indent="-1651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5pPr>
      <a:lvl6pPr marL="2467446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6pPr>
      <a:lvl7pPr marL="2877737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7pPr>
      <a:lvl8pPr marL="3288029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8pPr>
      <a:lvl9pPr marL="3698320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ORACLES Forecast Briefing</a:t>
            </a:r>
            <a:br>
              <a:rPr lang="en-US" dirty="0" smtClean="0"/>
            </a:br>
            <a:r>
              <a:rPr lang="en-US" dirty="0" smtClean="0"/>
              <a:t>(Aerosols)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01</a:t>
            </a:r>
            <a:r>
              <a:rPr lang="en-US" dirty="0" smtClean="0"/>
              <a:t>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550" y="2457881"/>
            <a:ext cx="4594634" cy="251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03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8" y="822017"/>
            <a:ext cx="3692832" cy="3916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339" y="673345"/>
            <a:ext cx="4655381" cy="22947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64531" y="1170432"/>
            <a:ext cx="100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W-E 8S</a:t>
            </a:r>
            <a:endParaRPr lang="en-US" sz="1800" b="1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11" y="822017"/>
            <a:ext cx="3618390" cy="39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275" y="2780331"/>
            <a:ext cx="4712869" cy="2166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03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8" y="822017"/>
            <a:ext cx="3692832" cy="3916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275" y="906426"/>
            <a:ext cx="4712869" cy="22610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1379" y="1573006"/>
            <a:ext cx="100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S-N 5E</a:t>
            </a:r>
            <a:endParaRPr lang="en-US" sz="1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03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8" y="822017"/>
            <a:ext cx="3692832" cy="3916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339" y="673345"/>
            <a:ext cx="4655381" cy="2294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79" y="2968052"/>
            <a:ext cx="5236721" cy="2466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2437" y="3304202"/>
            <a:ext cx="210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WRF-CAM5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4531" y="1170432"/>
            <a:ext cx="100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W-E 8S</a:t>
            </a:r>
            <a:endParaRPr lang="en-US" sz="1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93" y="667948"/>
            <a:ext cx="4481017" cy="4433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03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8" y="822017"/>
            <a:ext cx="3692832" cy="3916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41070" y="3542151"/>
            <a:ext cx="210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WRF-CAM5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54" y="943660"/>
            <a:ext cx="3786835" cy="3786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03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98" y="943661"/>
            <a:ext cx="3067965" cy="3786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3659"/>
            <a:ext cx="2955341" cy="37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03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84" y="790042"/>
            <a:ext cx="4569615" cy="4191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9" y="735013"/>
            <a:ext cx="4447030" cy="428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03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1" y="814741"/>
            <a:ext cx="4438845" cy="3916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3376" y="2971670"/>
            <a:ext cx="210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WRF-AAM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03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1" y="814741"/>
            <a:ext cx="4438845" cy="391662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80" y="592531"/>
            <a:ext cx="4319920" cy="4550969"/>
          </a:xfrm>
        </p:spPr>
      </p:pic>
      <p:sp>
        <p:nvSpPr>
          <p:cNvPr id="9" name="TextBox 8"/>
          <p:cNvSpPr txBox="1"/>
          <p:nvPr/>
        </p:nvSpPr>
        <p:spPr>
          <a:xfrm>
            <a:off x="5632703" y="3280128"/>
            <a:ext cx="210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WRF-CAM5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03 August 2017 12Z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83" y="814741"/>
            <a:ext cx="4302751" cy="34693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11" y="814741"/>
            <a:ext cx="4438845" cy="3916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3484" y="4326202"/>
            <a:ext cx="210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CAMS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3376" y="2971670"/>
            <a:ext cx="210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WRF-AAM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03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86169" y="4604341"/>
            <a:ext cx="210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CAMS</a:t>
            </a:r>
            <a:endParaRPr lang="en-US" sz="2400" b="1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7" y="773129"/>
            <a:ext cx="7810500" cy="37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305" y="1109272"/>
            <a:ext cx="4884295" cy="2983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03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11" y="814741"/>
            <a:ext cx="4438845" cy="3916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783" y="4120141"/>
            <a:ext cx="4174594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03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1" y="814741"/>
            <a:ext cx="4438845" cy="3916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86" y="814741"/>
            <a:ext cx="4465414" cy="38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03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1" y="814741"/>
            <a:ext cx="4438845" cy="3916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56" y="814740"/>
            <a:ext cx="4500544" cy="39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03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8" y="822017"/>
            <a:ext cx="3692832" cy="3916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339" y="673345"/>
            <a:ext cx="4655381" cy="2294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851" y="2592558"/>
            <a:ext cx="4712869" cy="2375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64531" y="1170432"/>
            <a:ext cx="100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W-E 8S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0899" y="3700272"/>
            <a:ext cx="100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S-N 5E</a:t>
            </a:r>
            <a:endParaRPr lang="en-US" sz="1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21047</TotalTime>
  <Words>163</Words>
  <Application>Microsoft Office PowerPoint</Application>
  <PresentationFormat>On-screen Show (16:9)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55 Helvetica Roman</vt:lpstr>
      <vt:lpstr>75 Helvetica Bold</vt:lpstr>
      <vt:lpstr>AGaramond RegularSC</vt:lpstr>
      <vt:lpstr>Arial</vt:lpstr>
      <vt:lpstr>Helvetica</vt:lpstr>
      <vt:lpstr>ヒラギノ角ゴ Pro W3</vt:lpstr>
      <vt:lpstr>Blank Presentation</vt:lpstr>
      <vt:lpstr>ORACLES Forecast Briefing (Aerosols) </vt:lpstr>
      <vt:lpstr>Thursday, 03 August 2017 12Z</vt:lpstr>
      <vt:lpstr>Thursday, 03 August 2017 12Z</vt:lpstr>
      <vt:lpstr>Thursday, 03 August 2017 12Z</vt:lpstr>
      <vt:lpstr>Thursday, 03 August 2017 12Z</vt:lpstr>
      <vt:lpstr>Thursday, 03 August 2017 12Z</vt:lpstr>
      <vt:lpstr>Thursday, 03 August 2017 12Z</vt:lpstr>
      <vt:lpstr>Thursday, 03 August 2017 12Z</vt:lpstr>
      <vt:lpstr>Thursday, 03 August 2017 12Z</vt:lpstr>
      <vt:lpstr>Thursday, 03 August 2017 12Z</vt:lpstr>
      <vt:lpstr>Thursday, 03 August 2017 12Z</vt:lpstr>
      <vt:lpstr>Thursday, 03 August 2017 12Z</vt:lpstr>
      <vt:lpstr>Thursday, 03 August 2017 12Z</vt:lpstr>
      <vt:lpstr>Thursday, 03 August 2017 12Z</vt:lpstr>
      <vt:lpstr>Thursday, 03 August 2017 12Z</vt:lpstr>
    </vt:vector>
  </TitlesOfParts>
  <Manager/>
  <Company>LMIT ODIN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Page with  no NASA imagery</dc:title>
  <dc:subject/>
  <dc:creator>LMIT ODIN</dc:creator>
  <cp:keywords/>
  <dc:description/>
  <cp:lastModifiedBy>Carmichael, Gregory R</cp:lastModifiedBy>
  <cp:revision>764</cp:revision>
  <cp:lastPrinted>2006-05-05T11:56:29Z</cp:lastPrinted>
  <dcterms:created xsi:type="dcterms:W3CDTF">2013-05-01T18:14:36Z</dcterms:created>
  <dcterms:modified xsi:type="dcterms:W3CDTF">2017-08-01T17:00:42Z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