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448" y="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D0EE-8424-AC47-B929-1C1FAC0BDBD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7CFE-65C5-0043-8554-202EAFB15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D0EE-8424-AC47-B929-1C1FAC0BDBD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7CFE-65C5-0043-8554-202EAFB15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D0EE-8424-AC47-B929-1C1FAC0BDBD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7CFE-65C5-0043-8554-202EAFB15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D0EE-8424-AC47-B929-1C1FAC0BDBD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7CFE-65C5-0043-8554-202EAFB15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D0EE-8424-AC47-B929-1C1FAC0BDBD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7CFE-65C5-0043-8554-202EAFB15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D0EE-8424-AC47-B929-1C1FAC0BDBD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7CFE-65C5-0043-8554-202EAFB15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D0EE-8424-AC47-B929-1C1FAC0BDBD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7CFE-65C5-0043-8554-202EAFB15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D0EE-8424-AC47-B929-1C1FAC0BDBD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7CFE-65C5-0043-8554-202EAFB15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D0EE-8424-AC47-B929-1C1FAC0BDBD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7CFE-65C5-0043-8554-202EAFB15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D0EE-8424-AC47-B929-1C1FAC0BDBD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7CFE-65C5-0043-8554-202EAFB15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D0EE-8424-AC47-B929-1C1FAC0BDBD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D7CFE-65C5-0043-8554-202EAFB15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5D0EE-8424-AC47-B929-1C1FAC0BDBD3}" type="datetimeFigureOut">
              <a:rPr lang="en-US" smtClean="0"/>
              <a:t>7/14/17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D7CFE-65C5-0043-8554-202EAFB151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Weather Briefing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ORACLES test flight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Friday, </a:t>
            </a:r>
            <a:r>
              <a:rPr lang="en-US" dirty="0"/>
              <a:t>July </a:t>
            </a:r>
            <a:r>
              <a:rPr lang="en-US" dirty="0" smtClean="0"/>
              <a:t>14</a:t>
            </a:r>
          </a:p>
          <a:p>
            <a:r>
              <a:rPr lang="en-US" dirty="0" smtClean="0"/>
              <a:t>(Bastille Day)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Trough moving in from the NW will yield &gt; 50% probabilities of severe weather by this evening.  Had some T-storms last night associated with a preliminary wave, now exiting.</a:t>
            </a:r>
          </a:p>
          <a:p>
            <a:r>
              <a:rPr lang="en-US" sz="2400" dirty="0" smtClean="0"/>
              <a:t>Cold front passes late tonight and settles down near VA/NC border as associated trough stalls to the west of us, yielding quieter weather through Sunday. The front to the south dissipates by Monday.</a:t>
            </a:r>
          </a:p>
          <a:p>
            <a:r>
              <a:rPr lang="en-US" sz="2400" dirty="0" smtClean="0"/>
              <a:t>Trough stalls just to the west of us, and amplifies a bit -- is not </a:t>
            </a:r>
            <a:r>
              <a:rPr lang="en-US" sz="2400" dirty="0" err="1" smtClean="0"/>
              <a:t>progged</a:t>
            </a:r>
            <a:r>
              <a:rPr lang="en-US" sz="2400" dirty="0" smtClean="0"/>
              <a:t> to move out until Wednesday (though EC is faster on this).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Very little low cloud (if any) offshore Saturday </a:t>
            </a:r>
            <a:r>
              <a:rPr lang="en-US" sz="2400" dirty="0" smtClean="0"/>
              <a:t>because of drying behind the front.  Some areas of high RH at low levels </a:t>
            </a:r>
            <a:r>
              <a:rPr lang="en-US" sz="2400" dirty="0"/>
              <a:t>appear </a:t>
            </a:r>
            <a:r>
              <a:rPr lang="en-US" sz="2400" dirty="0" smtClean="0"/>
              <a:t>offshore on </a:t>
            </a:r>
            <a:r>
              <a:rPr lang="en-US" sz="2400" dirty="0"/>
              <a:t>Sunday, </a:t>
            </a:r>
            <a:r>
              <a:rPr lang="en-US" sz="2400" dirty="0" smtClean="0"/>
              <a:t>increasing Monday and Tuesday (GFS).  EC shows </a:t>
            </a:r>
            <a:r>
              <a:rPr lang="en-US" sz="2400" dirty="0" smtClean="0">
                <a:solidFill>
                  <a:srgbClr val="FF0000"/>
                </a:solidFill>
              </a:rPr>
              <a:t>increasing low cloud within range Sunday, more Monday</a:t>
            </a:r>
            <a:r>
              <a:rPr lang="en-US" sz="2400" dirty="0" smtClean="0"/>
              <a:t>.  Models differ on the details/location of possible low cloud. </a:t>
            </a:r>
          </a:p>
          <a:p>
            <a:r>
              <a:rPr lang="en-US" sz="2400" dirty="0" smtClean="0"/>
              <a:t>All this is related to the front/trough system, so there is likely to be: </a:t>
            </a:r>
            <a:r>
              <a:rPr lang="en-US" sz="2400" dirty="0" smtClean="0">
                <a:solidFill>
                  <a:srgbClr val="FF0000"/>
                </a:solidFill>
              </a:rPr>
              <a:t>(1) few low clouds within range on Sunday, more Mon and Tue; (2) high clouds offshore </a:t>
            </a:r>
            <a:r>
              <a:rPr lang="en-US" sz="2400" dirty="0" smtClean="0"/>
              <a:t>(see also the 250mb RH plots from GFS)</a:t>
            </a:r>
            <a:r>
              <a:rPr lang="en-US" sz="2400" dirty="0" smtClean="0">
                <a:solidFill>
                  <a:srgbClr val="FF0000"/>
                </a:solidFill>
              </a:rPr>
              <a:t>; (3) some </a:t>
            </a:r>
            <a:r>
              <a:rPr lang="en-US" sz="2400" dirty="0" err="1" smtClean="0">
                <a:solidFill>
                  <a:srgbClr val="FF0000"/>
                </a:solidFill>
              </a:rPr>
              <a:t>precip</a:t>
            </a:r>
            <a:r>
              <a:rPr lang="en-US" sz="2400" dirty="0" smtClean="0">
                <a:solidFill>
                  <a:srgbClr val="FF0000"/>
                </a:solidFill>
              </a:rPr>
              <a:t> to the south-southeast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6630" y="5304752"/>
            <a:ext cx="7825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r>
              <a:rPr lang="en-US" dirty="0"/>
              <a:t>1</a:t>
            </a:r>
            <a:r>
              <a:rPr lang="en-US" dirty="0" smtClean="0"/>
              <a:t>5 </a:t>
            </a:r>
            <a:r>
              <a:rPr lang="en-US" dirty="0"/>
              <a:t>P</a:t>
            </a:r>
            <a:r>
              <a:rPr lang="en-US" dirty="0" smtClean="0"/>
              <a:t>M satellite image – mostly high cloud – Wallops </a:t>
            </a:r>
            <a:r>
              <a:rPr lang="en-US" dirty="0" smtClean="0"/>
              <a:t>reported a few </a:t>
            </a:r>
            <a:r>
              <a:rPr lang="en-US" dirty="0" smtClean="0"/>
              <a:t>low </a:t>
            </a:r>
            <a:r>
              <a:rPr lang="en-US" dirty="0" smtClean="0"/>
              <a:t>clouds.  </a:t>
            </a:r>
            <a:endParaRPr lang="en-US" dirty="0" smtClean="0"/>
          </a:p>
          <a:p>
            <a:r>
              <a:rPr lang="en-US" dirty="0" smtClean="0"/>
              <a:t>T-storm last night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22"/>
            <a:ext cx="4745064" cy="4766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878" y="-16321"/>
            <a:ext cx="4766122" cy="47661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7784" y="4172648"/>
            <a:ext cx="8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Visible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7710" y="418102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47"/>
            <a:ext cx="4551680" cy="3413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4240"/>
            <a:ext cx="4551680" cy="3413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680" y="30480"/>
            <a:ext cx="4551680" cy="3413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680" y="3444240"/>
            <a:ext cx="4551680" cy="3413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9588" y="2941590"/>
            <a:ext cx="22655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LOW CLOUD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0158" y="-21341"/>
            <a:ext cx="145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7/14 Fri  2PM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1606" y="-2367"/>
            <a:ext cx="156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7/16 Sun  2PM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1146" y="3422342"/>
            <a:ext cx="150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7/15 Sat  2PM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1606" y="3411393"/>
            <a:ext cx="165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7/17 Mon  2PM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320" y="3444240"/>
            <a:ext cx="4551680" cy="3413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320" y="30480"/>
            <a:ext cx="4551680" cy="3413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" y="3444240"/>
            <a:ext cx="4551680" cy="3413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100" y="399812"/>
            <a:ext cx="23298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HIGH CLOUD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1606" y="30480"/>
            <a:ext cx="156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7/16 Sun  2PM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1146" y="3422342"/>
            <a:ext cx="150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7/15 Sat  2PM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1606" y="3411393"/>
            <a:ext cx="165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7/17 Mon  2PM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001" y="1512961"/>
            <a:ext cx="4132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high cloud cover offshore from Sunday through Monday (and Tuesday).  GFS generally agrees.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4240"/>
            <a:ext cx="4551680" cy="3413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680" y="30480"/>
            <a:ext cx="4551680" cy="3413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680" y="3444240"/>
            <a:ext cx="4551680" cy="3413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422" y="720907"/>
            <a:ext cx="413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MSLP, 1000-500mb thickness, 6-hr </a:t>
            </a:r>
            <a:r>
              <a:rPr lang="en-US" dirty="0" err="1" smtClean="0"/>
              <a:t>precip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2923" y="3795155"/>
            <a:ext cx="150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7/15 Sat  2PM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156" y="379458"/>
            <a:ext cx="156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7/16 Sun  2PM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84678" y="3917075"/>
            <a:ext cx="165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7/17 Mon  2PM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346</Words>
  <Application>Microsoft Macintosh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Weather Briefing  for ORACLES test flight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Briefing, Bastille day 2017</dc:title>
  <dc:creator>Lenny Pfister</dc:creator>
  <cp:lastModifiedBy>Rei</cp:lastModifiedBy>
  <cp:revision>17</cp:revision>
  <dcterms:created xsi:type="dcterms:W3CDTF">2017-07-14T13:24:41Z</dcterms:created>
  <dcterms:modified xsi:type="dcterms:W3CDTF">2017-07-14T17:29:52Z</dcterms:modified>
</cp:coreProperties>
</file>