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292" r:id="rId2"/>
    <p:sldId id="332" r:id="rId3"/>
    <p:sldId id="355" r:id="rId4"/>
    <p:sldId id="356" r:id="rId5"/>
    <p:sldId id="362" r:id="rId6"/>
    <p:sldId id="357" r:id="rId7"/>
    <p:sldId id="358" r:id="rId8"/>
    <p:sldId id="363" r:id="rId9"/>
    <p:sldId id="365" r:id="rId10"/>
    <p:sldId id="359" r:id="rId11"/>
    <p:sldId id="364" r:id="rId12"/>
    <p:sldId id="366" r:id="rId13"/>
    <p:sldId id="367" r:id="rId14"/>
    <p:sldId id="36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26" autoAdjust="0"/>
    <p:restoredTop sz="92776" autoAdjust="0"/>
  </p:normalViewPr>
  <p:slideViewPr>
    <p:cSldViewPr>
      <p:cViewPr>
        <p:scale>
          <a:sx n="120" d="100"/>
          <a:sy n="120" d="100"/>
        </p:scale>
        <p:origin x="-88" y="-88"/>
      </p:cViewPr>
      <p:guideLst>
        <p:guide orient="horz" pos="1284"/>
        <p:guide pos="25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 briefing</a:t>
            </a:r>
            <a:br>
              <a:rPr lang="en-US" sz="3200" dirty="0" smtClean="0"/>
            </a:br>
            <a:r>
              <a:rPr lang="en-US" sz="3200" dirty="0" smtClean="0"/>
              <a:t>Meteorology for 27-09-</a:t>
            </a:r>
            <a:r>
              <a:rPr lang="en-US" sz="3200" dirty="0" smtClean="0"/>
              <a:t>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740569"/>
          </a:xfrm>
        </p:spPr>
        <p:txBody>
          <a:bodyPr/>
          <a:lstStyle/>
          <a:p>
            <a:r>
              <a:rPr lang="en-US" dirty="0" smtClean="0"/>
              <a:t>Lenny Pfister</a:t>
            </a:r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476750"/>
            <a:ext cx="546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shown, but cirrus is actually moving south with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20160927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rain2__2016092621_2016092621_r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048000"/>
          </a:xfrm>
          <a:prstGeom prst="rect">
            <a:avLst/>
          </a:prstGeom>
        </p:spPr>
      </p:pic>
      <p:pic>
        <p:nvPicPr>
          <p:cNvPr id="6" name="Picture 5" descr="rain__2016092621_2016092621_r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095500"/>
            <a:ext cx="508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86150"/>
            <a:ext cx="4062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Trmm</a:t>
            </a:r>
            <a:r>
              <a:rPr lang="en-US" dirty="0" smtClean="0"/>
              <a:t> 3-hourly product does not show</a:t>
            </a:r>
          </a:p>
          <a:p>
            <a:r>
              <a:rPr lang="en-US" dirty="0" smtClean="0"/>
              <a:t> any rain in range.  Not sure if that means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0"/>
            <a:ext cx="5080000" cy="5212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0"/>
            <a:ext cx="5080000" cy="5212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019550"/>
            <a:ext cx="3888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Precip</a:t>
            </a:r>
            <a:r>
              <a:rPr lang="en-US" dirty="0" smtClean="0"/>
              <a:t> south of us pretty much </a:t>
            </a:r>
            <a:r>
              <a:rPr lang="en-US" dirty="0" err="1" smtClean="0"/>
              <a:t>progged</a:t>
            </a:r>
            <a:endParaRPr lang="en-US" dirty="0" smtClean="0"/>
          </a:p>
          <a:p>
            <a:r>
              <a:rPr lang="en-US" dirty="0" smtClean="0"/>
              <a:t> to be over land by 12Z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7467600" y="3562350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362200" y="2190750"/>
            <a:ext cx="2286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943171"/>
            <a:ext cx="5761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lack of TRMM rain, I have concerns about</a:t>
            </a:r>
          </a:p>
          <a:p>
            <a:r>
              <a:rPr lang="en-US" dirty="0" smtClean="0"/>
              <a:t>  finding much, but if </a:t>
            </a:r>
            <a:r>
              <a:rPr lang="en-US" dirty="0" err="1" smtClean="0"/>
              <a:t>prog</a:t>
            </a:r>
            <a:r>
              <a:rPr lang="en-US" dirty="0" smtClean="0"/>
              <a:t> is right, won’t have to go out</a:t>
            </a:r>
          </a:p>
          <a:p>
            <a:r>
              <a:rPr lang="en-US" dirty="0" smtClean="0"/>
              <a:t>  as far.  Definitely avoid the clear subsidence region behind</a:t>
            </a:r>
          </a:p>
          <a:p>
            <a:r>
              <a:rPr lang="en-US" dirty="0" smtClean="0"/>
              <a:t>  what’s left of the front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5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276350"/>
            <a:ext cx="2372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knot headwinds</a:t>
            </a:r>
          </a:p>
          <a:p>
            <a:r>
              <a:rPr lang="en-US" dirty="0" smtClean="0"/>
              <a:t> going out.   Not</a:t>
            </a:r>
          </a:p>
          <a:p>
            <a:r>
              <a:rPr lang="en-US" dirty="0" smtClean="0"/>
              <a:t> a lot of time evolution, </a:t>
            </a:r>
          </a:p>
          <a:p>
            <a:r>
              <a:rPr lang="en-US" dirty="0" smtClean="0"/>
              <a:t> tailwinds coming 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62" y="0"/>
            <a:ext cx="5480538" cy="356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42080" cy="3713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095750"/>
            <a:ext cx="799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Neither model is getting everything.  Animation suggests something near coast, but</a:t>
            </a:r>
          </a:p>
          <a:p>
            <a:r>
              <a:rPr lang="en-US" dirty="0" smtClean="0"/>
              <a:t>  traveling out.   Should stay SW of the line indicated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924800" y="196215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62" y="0"/>
            <a:ext cx="5480538" cy="356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13207</TotalTime>
  <Words>160</Words>
  <Application>Microsoft Macintosh PowerPoint</Application>
  <PresentationFormat>On-screen Show (16:9)</PresentationFormat>
  <Paragraphs>32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ORACLES forecasting briefing Meteorology for 27-09-2016</vt:lpstr>
      <vt:lpstr>Tuesday, 20160927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117</cp:revision>
  <dcterms:created xsi:type="dcterms:W3CDTF">2016-09-25T17:21:42Z</dcterms:created>
  <dcterms:modified xsi:type="dcterms:W3CDTF">2016-09-27T08:08:51Z</dcterms:modified>
</cp:coreProperties>
</file>